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c69240d78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d64e9cf9e4367"/>
  </p:sldMasterIdLst>
  <p:sldIdLst>
    <p:sldId xmlns:r="http://schemas.openxmlformats.org/officeDocument/2006/relationships" id="256" r:id="R618cab516f0a4c64"/>
    <p:sldId xmlns:r="http://schemas.openxmlformats.org/officeDocument/2006/relationships" id="257" r:id="R997e012cb44a47ba"/>
    <p:sldId xmlns:r="http://schemas.openxmlformats.org/officeDocument/2006/relationships" id="258" r:id="Ra86ce938e9a14baf"/>
    <p:sldId xmlns:r="http://schemas.openxmlformats.org/officeDocument/2006/relationships" id="259" r:id="R1cf244caf4db4d63"/>
    <p:sldId xmlns:r="http://schemas.openxmlformats.org/officeDocument/2006/relationships" id="260" r:id="Rc9fcc7f6d110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d64e9cf9e4367" /><Relationship Type="http://schemas.openxmlformats.org/officeDocument/2006/relationships/slide" Target="/ppt/slides/slide1.xml" Id="R618cab516f0a4c64" /><Relationship Type="http://schemas.openxmlformats.org/officeDocument/2006/relationships/slide" Target="/ppt/slides/slide2.xml" Id="R997e012cb44a47ba" /><Relationship Type="http://schemas.openxmlformats.org/officeDocument/2006/relationships/slide" Target="/ppt/slides/slide3.xml" Id="Ra86ce938e9a14baf" /><Relationship Type="http://schemas.openxmlformats.org/officeDocument/2006/relationships/slide" Target="/ppt/slides/slide4.xml" Id="R1cf244caf4db4d63" /><Relationship Type="http://schemas.openxmlformats.org/officeDocument/2006/relationships/slide" Target="/ppt/slides/slide5.xml" Id="Rc9fcc7f6d110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7240631e9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cf6ae2b54220" /><Relationship Type="http://schemas.openxmlformats.org/officeDocument/2006/relationships/theme" Target="/ppt/slideMasters/theme/theme1.xml" Id="R1e325dec60c6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dcf6ae2b5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720f42b2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3227987a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c6767c3e7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cf38be09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1cf40371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