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dddd5d94ec42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d9ab35ac544816"/>
  </p:sldMasterIdLst>
  <p:sldIdLst>
    <p:sldId xmlns:r="http://schemas.openxmlformats.org/officeDocument/2006/relationships" id="256" r:id="R333189b81c17489b"/>
    <p:sldId xmlns:r="http://schemas.openxmlformats.org/officeDocument/2006/relationships" id="257" r:id="R504150682da0409d"/>
    <p:sldId xmlns:r="http://schemas.openxmlformats.org/officeDocument/2006/relationships" id="258" r:id="Rcc631e1799d54547"/>
    <p:sldId xmlns:r="http://schemas.openxmlformats.org/officeDocument/2006/relationships" id="259" r:id="R0ee6ff7cc9f44d5f"/>
    <p:sldId xmlns:r="http://schemas.openxmlformats.org/officeDocument/2006/relationships" id="260" r:id="Raeb309d7e32e4106"/>
    <p:sldId xmlns:r="http://schemas.openxmlformats.org/officeDocument/2006/relationships" id="261" r:id="R98747ce7617c4ff3"/>
    <p:sldId xmlns:r="http://schemas.openxmlformats.org/officeDocument/2006/relationships" id="262" r:id="R2f4691741fa94f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d9ab35ac544816" /><Relationship Type="http://schemas.openxmlformats.org/officeDocument/2006/relationships/slide" Target="/ppt/slides/slide1.xml" Id="R333189b81c17489b" /><Relationship Type="http://schemas.openxmlformats.org/officeDocument/2006/relationships/slide" Target="/ppt/slides/slide2.xml" Id="R504150682da0409d" /><Relationship Type="http://schemas.openxmlformats.org/officeDocument/2006/relationships/slide" Target="/ppt/slides/slide3.xml" Id="Rcc631e1799d54547" /><Relationship Type="http://schemas.openxmlformats.org/officeDocument/2006/relationships/slide" Target="/ppt/slides/slide4.xml" Id="R0ee6ff7cc9f44d5f" /><Relationship Type="http://schemas.openxmlformats.org/officeDocument/2006/relationships/slide" Target="/ppt/slides/slide5.xml" Id="Raeb309d7e32e4106" /><Relationship Type="http://schemas.openxmlformats.org/officeDocument/2006/relationships/slide" Target="/ppt/slides/slide6.xml" Id="R98747ce7617c4ff3" /><Relationship Type="http://schemas.openxmlformats.org/officeDocument/2006/relationships/slide" Target="/ppt/slides/slide7.xml" Id="R2f4691741fa94f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653587c5c54f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00ca39b504980" /><Relationship Type="http://schemas.openxmlformats.org/officeDocument/2006/relationships/theme" Target="/ppt/slideMasters/theme/theme1.xml" Id="R7b15b2e5f84642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800ca39b5049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4e66b23104d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140f3d7ee45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a08a2bf854d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6786bfc384a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91217a11340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4e503b46742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fb28da78d43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LUBBA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LUBBA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807 224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1 209 867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2 018 738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DANIELSEN ASTRID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HILDE FRIISØ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TRYDAL-JENSEN MAI-BRITT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EIKEVOLL MARGRETHE H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INGVILL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LILLIAN  –  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Landbø Regnskap AS, Holthes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820 632 362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