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6988b6ad1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290adcc5f49f3"/>
  </p:sldMasterIdLst>
  <p:sldIdLst>
    <p:sldId xmlns:r="http://schemas.openxmlformats.org/officeDocument/2006/relationships" id="256" r:id="R46665d4b6bd2437f"/>
    <p:sldId xmlns:r="http://schemas.openxmlformats.org/officeDocument/2006/relationships" id="257" r:id="Rcfcb19ffcc234322"/>
    <p:sldId xmlns:r="http://schemas.openxmlformats.org/officeDocument/2006/relationships" id="258" r:id="R123a03391d0b4740"/>
    <p:sldId xmlns:r="http://schemas.openxmlformats.org/officeDocument/2006/relationships" id="259" r:id="R5b97e6da82ff48e5"/>
    <p:sldId xmlns:r="http://schemas.openxmlformats.org/officeDocument/2006/relationships" id="260" r:id="R10d4d4ad72f84da7"/>
    <p:sldId xmlns:r="http://schemas.openxmlformats.org/officeDocument/2006/relationships" id="261" r:id="Rb1034b61483243c8"/>
    <p:sldId xmlns:r="http://schemas.openxmlformats.org/officeDocument/2006/relationships" id="262" r:id="Rf315708e1dcc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290adcc5f49f3" /><Relationship Type="http://schemas.openxmlformats.org/officeDocument/2006/relationships/slide" Target="/ppt/slides/slide1.xml" Id="R46665d4b6bd2437f" /><Relationship Type="http://schemas.openxmlformats.org/officeDocument/2006/relationships/slide" Target="/ppt/slides/slide2.xml" Id="Rcfcb19ffcc234322" /><Relationship Type="http://schemas.openxmlformats.org/officeDocument/2006/relationships/slide" Target="/ppt/slides/slide3.xml" Id="R123a03391d0b4740" /><Relationship Type="http://schemas.openxmlformats.org/officeDocument/2006/relationships/slide" Target="/ppt/slides/slide4.xml" Id="R5b97e6da82ff48e5" /><Relationship Type="http://schemas.openxmlformats.org/officeDocument/2006/relationships/slide" Target="/ppt/slides/slide5.xml" Id="R10d4d4ad72f84da7" /><Relationship Type="http://schemas.openxmlformats.org/officeDocument/2006/relationships/slide" Target="/ppt/slides/slide6.xml" Id="Rb1034b61483243c8" /><Relationship Type="http://schemas.openxmlformats.org/officeDocument/2006/relationships/slide" Target="/ppt/slides/slide7.xml" Id="Rf315708e1dcc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90711e376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613736fce47b7" /><Relationship Type="http://schemas.openxmlformats.org/officeDocument/2006/relationships/theme" Target="/ppt/slideMasters/theme/theme1.xml" Id="Re8c5e0ad1769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613736fce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4ebfe122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463104fe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d9e5a4d74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c6f23b04a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0b55684e6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6b808bcd1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c44af930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