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686d9430b244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14e8def5a640b1"/>
  </p:sldMasterIdLst>
  <p:sldIdLst>
    <p:sldId xmlns:r="http://schemas.openxmlformats.org/officeDocument/2006/relationships" id="256" r:id="R40fa400bfd8f46c1"/>
    <p:sldId xmlns:r="http://schemas.openxmlformats.org/officeDocument/2006/relationships" id="257" r:id="Rda2d6451b1844741"/>
    <p:sldId xmlns:r="http://schemas.openxmlformats.org/officeDocument/2006/relationships" id="258" r:id="Rd165b1f638164dc1"/>
    <p:sldId xmlns:r="http://schemas.openxmlformats.org/officeDocument/2006/relationships" id="259" r:id="Reda259bda5334269"/>
    <p:sldId xmlns:r="http://schemas.openxmlformats.org/officeDocument/2006/relationships" id="260" r:id="Rb328d55a38a14e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14e8def5a640b1" /><Relationship Type="http://schemas.openxmlformats.org/officeDocument/2006/relationships/slide" Target="/ppt/slides/slide1.xml" Id="R40fa400bfd8f46c1" /><Relationship Type="http://schemas.openxmlformats.org/officeDocument/2006/relationships/slide" Target="/ppt/slides/slide2.xml" Id="Rda2d6451b1844741" /><Relationship Type="http://schemas.openxmlformats.org/officeDocument/2006/relationships/slide" Target="/ppt/slides/slide3.xml" Id="Rd165b1f638164dc1" /><Relationship Type="http://schemas.openxmlformats.org/officeDocument/2006/relationships/slide" Target="/ppt/slides/slide4.xml" Id="Reda259bda5334269" /><Relationship Type="http://schemas.openxmlformats.org/officeDocument/2006/relationships/slide" Target="/ppt/slides/slide5.xml" Id="Rb328d55a38a14e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6ab1f04dec45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82f47f5f544cd" /><Relationship Type="http://schemas.openxmlformats.org/officeDocument/2006/relationships/theme" Target="/ppt/slideMasters/theme/theme1.xml" Id="R9d20c05a958446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f82f47f5f544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d1d416a7b4c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c3414e7984e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89e6a9e5044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a7206e00d44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92dff8fd74e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LILLESTRØM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LILLESTRØM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LILLESTRØM KOMMUNE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LILLESTRØM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LILLESTRØM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LILLESTRØM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Lies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93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postmottak@lillestrom.kommune.no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820 710 592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LILLESTRØM KOMMUNE</a:t>
            </a:r>
          </a:p>
        </p:txBody>
      </p:sp>
    </p:spTree>
  </p:cSld>
  <p:clrMapOvr>
    <a:masterClrMapping xmlns:a="http://schemas.openxmlformats.org/drawingml/2006/main"/>
  </p:clrMapOvr>
</p:sld>
</file>