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f88267078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f7fe5b7f24aea"/>
  </p:sldMasterIdLst>
  <p:sldIdLst>
    <p:sldId xmlns:r="http://schemas.openxmlformats.org/officeDocument/2006/relationships" id="256" r:id="R252bb4e3317548a9"/>
    <p:sldId xmlns:r="http://schemas.openxmlformats.org/officeDocument/2006/relationships" id="257" r:id="R3538737f612748d4"/>
    <p:sldId xmlns:r="http://schemas.openxmlformats.org/officeDocument/2006/relationships" id="258" r:id="Rc9761e5ef1d64fa7"/>
    <p:sldId xmlns:r="http://schemas.openxmlformats.org/officeDocument/2006/relationships" id="259" r:id="R7fd4de1c8d9a4ac1"/>
    <p:sldId xmlns:r="http://schemas.openxmlformats.org/officeDocument/2006/relationships" id="260" r:id="R8214ea9a56b94229"/>
    <p:sldId xmlns:r="http://schemas.openxmlformats.org/officeDocument/2006/relationships" id="261" r:id="Rbd4b94331b0c4401"/>
    <p:sldId xmlns:r="http://schemas.openxmlformats.org/officeDocument/2006/relationships" id="262" r:id="R9e593f6752e3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f7fe5b7f24aea" /><Relationship Type="http://schemas.openxmlformats.org/officeDocument/2006/relationships/slide" Target="/ppt/slides/slide1.xml" Id="R252bb4e3317548a9" /><Relationship Type="http://schemas.openxmlformats.org/officeDocument/2006/relationships/slide" Target="/ppt/slides/slide2.xml" Id="R3538737f612748d4" /><Relationship Type="http://schemas.openxmlformats.org/officeDocument/2006/relationships/slide" Target="/ppt/slides/slide3.xml" Id="Rc9761e5ef1d64fa7" /><Relationship Type="http://schemas.openxmlformats.org/officeDocument/2006/relationships/slide" Target="/ppt/slides/slide4.xml" Id="R7fd4de1c8d9a4ac1" /><Relationship Type="http://schemas.openxmlformats.org/officeDocument/2006/relationships/slide" Target="/ppt/slides/slide5.xml" Id="R8214ea9a56b94229" /><Relationship Type="http://schemas.openxmlformats.org/officeDocument/2006/relationships/slide" Target="/ppt/slides/slide6.xml" Id="Rbd4b94331b0c4401" /><Relationship Type="http://schemas.openxmlformats.org/officeDocument/2006/relationships/slide" Target="/ppt/slides/slide7.xml" Id="R9e593f6752e3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b000846ad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0d658fc7a4be0" /><Relationship Type="http://schemas.openxmlformats.org/officeDocument/2006/relationships/theme" Target="/ppt/slideMasters/theme/theme1.xml" Id="R9f77443d9019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0d658fc7a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ab9562fac44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6f7453e93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bba15041a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06cb5e927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773c87c8a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98b7f636849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832cfa6b48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A-INVEST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14 418 651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SVEN GUNNAR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820 937 872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