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df66622cbc45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a18f4ddd09434c"/>
  </p:sldMasterIdLst>
  <p:sldIdLst>
    <p:sldId xmlns:r="http://schemas.openxmlformats.org/officeDocument/2006/relationships" id="256" r:id="R0451799f1042438a"/>
    <p:sldId xmlns:r="http://schemas.openxmlformats.org/officeDocument/2006/relationships" id="257" r:id="Ra7700fc431de4a0c"/>
    <p:sldId xmlns:r="http://schemas.openxmlformats.org/officeDocument/2006/relationships" id="258" r:id="Rc486f62cabb240b5"/>
    <p:sldId xmlns:r="http://schemas.openxmlformats.org/officeDocument/2006/relationships" id="259" r:id="R432bb30278ff4542"/>
    <p:sldId xmlns:r="http://schemas.openxmlformats.org/officeDocument/2006/relationships" id="260" r:id="R19fcbfc0656d4cd2"/>
    <p:sldId xmlns:r="http://schemas.openxmlformats.org/officeDocument/2006/relationships" id="261" r:id="R4aff6850f4e64c76"/>
    <p:sldId xmlns:r="http://schemas.openxmlformats.org/officeDocument/2006/relationships" id="262" r:id="Ra5c31fd7e2684a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18f4ddd09434c" /><Relationship Type="http://schemas.openxmlformats.org/officeDocument/2006/relationships/slide" Target="/ppt/slides/slide1.xml" Id="R0451799f1042438a" /><Relationship Type="http://schemas.openxmlformats.org/officeDocument/2006/relationships/slide" Target="/ppt/slides/slide2.xml" Id="Ra7700fc431de4a0c" /><Relationship Type="http://schemas.openxmlformats.org/officeDocument/2006/relationships/slide" Target="/ppt/slides/slide3.xml" Id="Rc486f62cabb240b5" /><Relationship Type="http://schemas.openxmlformats.org/officeDocument/2006/relationships/slide" Target="/ppt/slides/slide4.xml" Id="R432bb30278ff4542" /><Relationship Type="http://schemas.openxmlformats.org/officeDocument/2006/relationships/slide" Target="/ppt/slides/slide5.xml" Id="R19fcbfc0656d4cd2" /><Relationship Type="http://schemas.openxmlformats.org/officeDocument/2006/relationships/slide" Target="/ppt/slides/slide6.xml" Id="R4aff6850f4e64c76" /><Relationship Type="http://schemas.openxmlformats.org/officeDocument/2006/relationships/slide" Target="/ppt/slides/slide7.xml" Id="Ra5c31fd7e2684a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6767571d641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78203d9724d85" /><Relationship Type="http://schemas.openxmlformats.org/officeDocument/2006/relationships/theme" Target="/ppt/slideMasters/theme/theme1.xml" Id="R30d67f08e73d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78203d9724d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6191968c3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27f52ee07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bfe35fed844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558a9ccf746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4642bdf2449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6ed38c183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b383b24844c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HOLTEDAHL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18 324 426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25 637 353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CHRISTIAN HOLTEDAHL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Bakke, Holmenkollveien 129A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821 145 872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