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97f1cf93e045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b62fe96b534e18"/>
  </p:sldMasterIdLst>
  <p:sldIdLst>
    <p:sldId xmlns:r="http://schemas.openxmlformats.org/officeDocument/2006/relationships" id="256" r:id="R9f29cdfcb9964440"/>
    <p:sldId xmlns:r="http://schemas.openxmlformats.org/officeDocument/2006/relationships" id="257" r:id="Rd8271ce7b2034527"/>
    <p:sldId xmlns:r="http://schemas.openxmlformats.org/officeDocument/2006/relationships" id="258" r:id="R9187575d6a3f4827"/>
    <p:sldId xmlns:r="http://schemas.openxmlformats.org/officeDocument/2006/relationships" id="259" r:id="R16fdd3c9bc9d4dcb"/>
    <p:sldId xmlns:r="http://schemas.openxmlformats.org/officeDocument/2006/relationships" id="260" r:id="Rf3f273f6be074ac3"/>
    <p:sldId xmlns:r="http://schemas.openxmlformats.org/officeDocument/2006/relationships" id="261" r:id="R54662d5e1a1f4ead"/>
    <p:sldId xmlns:r="http://schemas.openxmlformats.org/officeDocument/2006/relationships" id="262" r:id="R24c348725c0d41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62fe96b534e18" /><Relationship Type="http://schemas.openxmlformats.org/officeDocument/2006/relationships/slide" Target="/ppt/slides/slide1.xml" Id="R9f29cdfcb9964440" /><Relationship Type="http://schemas.openxmlformats.org/officeDocument/2006/relationships/slide" Target="/ppt/slides/slide2.xml" Id="Rd8271ce7b2034527" /><Relationship Type="http://schemas.openxmlformats.org/officeDocument/2006/relationships/slide" Target="/ppt/slides/slide3.xml" Id="R9187575d6a3f4827" /><Relationship Type="http://schemas.openxmlformats.org/officeDocument/2006/relationships/slide" Target="/ppt/slides/slide4.xml" Id="R16fdd3c9bc9d4dcb" /><Relationship Type="http://schemas.openxmlformats.org/officeDocument/2006/relationships/slide" Target="/ppt/slides/slide5.xml" Id="Rf3f273f6be074ac3" /><Relationship Type="http://schemas.openxmlformats.org/officeDocument/2006/relationships/slide" Target="/ppt/slides/slide6.xml" Id="R54662d5e1a1f4ead" /><Relationship Type="http://schemas.openxmlformats.org/officeDocument/2006/relationships/slide" Target="/ppt/slides/slide7.xml" Id="R24c348725c0d41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77e893e08944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e1b1ccb1a4184" /><Relationship Type="http://schemas.openxmlformats.org/officeDocument/2006/relationships/theme" Target="/ppt/slideMasters/theme/theme1.xml" Id="R5e5a2fce9aa24d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6e1b1ccb1a41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93ec055154a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1ac1248754d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1f0cf784a48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378a67d064c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fcfade9ae47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b4b43a20d41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dfbb60b344c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327 427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−3 649 803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13 055 840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70 197 882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103 788 011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ole.petter.skaras@amesto.no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821 262 232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HOLDING AS</a:t>
            </a:r>
          </a:p>
        </p:txBody>
      </p:sp>
    </p:spTree>
  </p:cSld>
  <p:clrMapOvr>
    <a:masterClrMapping xmlns:a="http://schemas.openxmlformats.org/drawingml/2006/main"/>
  </p:clrMapOvr>
</p:sld>
</file>