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80d2cdeb0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1da0ab8f3446d"/>
  </p:sldMasterIdLst>
  <p:sldIdLst>
    <p:sldId xmlns:r="http://schemas.openxmlformats.org/officeDocument/2006/relationships" id="256" r:id="Rb62ad42668bf45c7"/>
    <p:sldId xmlns:r="http://schemas.openxmlformats.org/officeDocument/2006/relationships" id="257" r:id="R603fa3e5067a428c"/>
    <p:sldId xmlns:r="http://schemas.openxmlformats.org/officeDocument/2006/relationships" id="258" r:id="R9c27cfd2e3194708"/>
    <p:sldId xmlns:r="http://schemas.openxmlformats.org/officeDocument/2006/relationships" id="259" r:id="R4f6e948e907c4cd4"/>
    <p:sldId xmlns:r="http://schemas.openxmlformats.org/officeDocument/2006/relationships" id="260" r:id="R6c8e433403294d70"/>
    <p:sldId xmlns:r="http://schemas.openxmlformats.org/officeDocument/2006/relationships" id="261" r:id="R2e817a9a096245a3"/>
    <p:sldId xmlns:r="http://schemas.openxmlformats.org/officeDocument/2006/relationships" id="262" r:id="R0b602a4edddb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1da0ab8f3446d" /><Relationship Type="http://schemas.openxmlformats.org/officeDocument/2006/relationships/slide" Target="/ppt/slides/slide1.xml" Id="Rb62ad42668bf45c7" /><Relationship Type="http://schemas.openxmlformats.org/officeDocument/2006/relationships/slide" Target="/ppt/slides/slide2.xml" Id="R603fa3e5067a428c" /><Relationship Type="http://schemas.openxmlformats.org/officeDocument/2006/relationships/slide" Target="/ppt/slides/slide3.xml" Id="R9c27cfd2e3194708" /><Relationship Type="http://schemas.openxmlformats.org/officeDocument/2006/relationships/slide" Target="/ppt/slides/slide4.xml" Id="R4f6e948e907c4cd4" /><Relationship Type="http://schemas.openxmlformats.org/officeDocument/2006/relationships/slide" Target="/ppt/slides/slide5.xml" Id="R6c8e433403294d70" /><Relationship Type="http://schemas.openxmlformats.org/officeDocument/2006/relationships/slide" Target="/ppt/slides/slide6.xml" Id="R2e817a9a096245a3" /><Relationship Type="http://schemas.openxmlformats.org/officeDocument/2006/relationships/slide" Target="/ppt/slides/slide7.xml" Id="R0b602a4edddb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4fc5dfd66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3fa1352142ab" /><Relationship Type="http://schemas.openxmlformats.org/officeDocument/2006/relationships/theme" Target="/ppt/slideMasters/theme/theme1.xml" Id="R09d44b9ee24c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d3fa13521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aa593b74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0a493ef4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101419d4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d5c4bd5b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bab71701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4d5d16657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dbfa013c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