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d5ef85cbb545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d61b6dab95465a"/>
  </p:sldMasterIdLst>
  <p:sldIdLst>
    <p:sldId xmlns:r="http://schemas.openxmlformats.org/officeDocument/2006/relationships" id="256" r:id="Rafd1eb3700d0478f"/>
    <p:sldId xmlns:r="http://schemas.openxmlformats.org/officeDocument/2006/relationships" id="257" r:id="Rb499ebb2001048c1"/>
    <p:sldId xmlns:r="http://schemas.openxmlformats.org/officeDocument/2006/relationships" id="258" r:id="R181e469f40af471d"/>
    <p:sldId xmlns:r="http://schemas.openxmlformats.org/officeDocument/2006/relationships" id="259" r:id="R168b457ab1264777"/>
    <p:sldId xmlns:r="http://schemas.openxmlformats.org/officeDocument/2006/relationships" id="260" r:id="Redf47d6e0e894cfd"/>
    <p:sldId xmlns:r="http://schemas.openxmlformats.org/officeDocument/2006/relationships" id="261" r:id="Rcd574cd264e64f31"/>
    <p:sldId xmlns:r="http://schemas.openxmlformats.org/officeDocument/2006/relationships" id="262" r:id="R9438cecee0ca41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d61b6dab95465a" /><Relationship Type="http://schemas.openxmlformats.org/officeDocument/2006/relationships/slide" Target="/ppt/slides/slide1.xml" Id="Rafd1eb3700d0478f" /><Relationship Type="http://schemas.openxmlformats.org/officeDocument/2006/relationships/slide" Target="/ppt/slides/slide2.xml" Id="Rb499ebb2001048c1" /><Relationship Type="http://schemas.openxmlformats.org/officeDocument/2006/relationships/slide" Target="/ppt/slides/slide3.xml" Id="R181e469f40af471d" /><Relationship Type="http://schemas.openxmlformats.org/officeDocument/2006/relationships/slide" Target="/ppt/slides/slide4.xml" Id="R168b457ab1264777" /><Relationship Type="http://schemas.openxmlformats.org/officeDocument/2006/relationships/slide" Target="/ppt/slides/slide5.xml" Id="Redf47d6e0e894cfd" /><Relationship Type="http://schemas.openxmlformats.org/officeDocument/2006/relationships/slide" Target="/ppt/slides/slide6.xml" Id="Rcd574cd264e64f31" /><Relationship Type="http://schemas.openxmlformats.org/officeDocument/2006/relationships/slide" Target="/ppt/slides/slide7.xml" Id="R9438cecee0ca41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6e83909e2042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26ad81d794ab6" /><Relationship Type="http://schemas.openxmlformats.org/officeDocument/2006/relationships/theme" Target="/ppt/slideMasters/theme/theme1.xml" Id="Reaa314dfe0774f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526ad81d794a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7ab83bcaa47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3a08a4b6447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2248123e24f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29804762946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abd806be548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1b69de1da4e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fb4feb42b4c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396 824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614 865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1 305 184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ELIN MYDLAND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Bygdevei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821 412 102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