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3bba61f34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58060910d43a9"/>
  </p:sldMasterIdLst>
  <p:sldIdLst>
    <p:sldId xmlns:r="http://schemas.openxmlformats.org/officeDocument/2006/relationships" id="256" r:id="R15c015dc4f924b5c"/>
    <p:sldId xmlns:r="http://schemas.openxmlformats.org/officeDocument/2006/relationships" id="257" r:id="Ra322b803b51649ad"/>
    <p:sldId xmlns:r="http://schemas.openxmlformats.org/officeDocument/2006/relationships" id="258" r:id="R25ec3ae1b34c4723"/>
    <p:sldId xmlns:r="http://schemas.openxmlformats.org/officeDocument/2006/relationships" id="259" r:id="R5de4ee5e43dd4ecb"/>
    <p:sldId xmlns:r="http://schemas.openxmlformats.org/officeDocument/2006/relationships" id="260" r:id="R609da60eb37b4c00"/>
    <p:sldId xmlns:r="http://schemas.openxmlformats.org/officeDocument/2006/relationships" id="261" r:id="R49e22f7ba2664dd5"/>
    <p:sldId xmlns:r="http://schemas.openxmlformats.org/officeDocument/2006/relationships" id="262" r:id="R0c1a4b480777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58060910d43a9" /><Relationship Type="http://schemas.openxmlformats.org/officeDocument/2006/relationships/slide" Target="/ppt/slides/slide1.xml" Id="R15c015dc4f924b5c" /><Relationship Type="http://schemas.openxmlformats.org/officeDocument/2006/relationships/slide" Target="/ppt/slides/slide2.xml" Id="Ra322b803b51649ad" /><Relationship Type="http://schemas.openxmlformats.org/officeDocument/2006/relationships/slide" Target="/ppt/slides/slide3.xml" Id="R25ec3ae1b34c4723" /><Relationship Type="http://schemas.openxmlformats.org/officeDocument/2006/relationships/slide" Target="/ppt/slides/slide4.xml" Id="R5de4ee5e43dd4ecb" /><Relationship Type="http://schemas.openxmlformats.org/officeDocument/2006/relationships/slide" Target="/ppt/slides/slide5.xml" Id="R609da60eb37b4c00" /><Relationship Type="http://schemas.openxmlformats.org/officeDocument/2006/relationships/slide" Target="/ppt/slides/slide6.xml" Id="R49e22f7ba2664dd5" /><Relationship Type="http://schemas.openxmlformats.org/officeDocument/2006/relationships/slide" Target="/ppt/slides/slide7.xml" Id="R0c1a4b480777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ecccc8532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d06363b54bfb" /><Relationship Type="http://schemas.openxmlformats.org/officeDocument/2006/relationships/theme" Target="/ppt/slideMasters/theme/theme1.xml" Id="Rdb1b88f515b0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2d06363b5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3a1a5444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43a384ada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e9055285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14f16c8ab44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73cf73588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3ed80fa68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95db3f6a0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TANGVALD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HAUKEDAL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INGE NYHUS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