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9d018b1f54b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f636adc204761"/>
  </p:sldMasterIdLst>
  <p:sldIdLst>
    <p:sldId xmlns:r="http://schemas.openxmlformats.org/officeDocument/2006/relationships" id="256" r:id="Rb26be785e0354b84"/>
    <p:sldId xmlns:r="http://schemas.openxmlformats.org/officeDocument/2006/relationships" id="257" r:id="Rbc69fab5fcb64b78"/>
    <p:sldId xmlns:r="http://schemas.openxmlformats.org/officeDocument/2006/relationships" id="258" r:id="R86a981d83e234585"/>
    <p:sldId xmlns:r="http://schemas.openxmlformats.org/officeDocument/2006/relationships" id="259" r:id="R15fb030f21184c49"/>
    <p:sldId xmlns:r="http://schemas.openxmlformats.org/officeDocument/2006/relationships" id="260" r:id="R509ae309c9f04d25"/>
    <p:sldId xmlns:r="http://schemas.openxmlformats.org/officeDocument/2006/relationships" id="261" r:id="Rdb109ad23e644047"/>
    <p:sldId xmlns:r="http://schemas.openxmlformats.org/officeDocument/2006/relationships" id="262" r:id="R92da6d6fe4fe4a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f636adc204761" /><Relationship Type="http://schemas.openxmlformats.org/officeDocument/2006/relationships/slide" Target="/ppt/slides/slide1.xml" Id="Rb26be785e0354b84" /><Relationship Type="http://schemas.openxmlformats.org/officeDocument/2006/relationships/slide" Target="/ppt/slides/slide2.xml" Id="Rbc69fab5fcb64b78" /><Relationship Type="http://schemas.openxmlformats.org/officeDocument/2006/relationships/slide" Target="/ppt/slides/slide3.xml" Id="R86a981d83e234585" /><Relationship Type="http://schemas.openxmlformats.org/officeDocument/2006/relationships/slide" Target="/ppt/slides/slide4.xml" Id="R15fb030f21184c49" /><Relationship Type="http://schemas.openxmlformats.org/officeDocument/2006/relationships/slide" Target="/ppt/slides/slide5.xml" Id="R509ae309c9f04d25" /><Relationship Type="http://schemas.openxmlformats.org/officeDocument/2006/relationships/slide" Target="/ppt/slides/slide6.xml" Id="Rdb109ad23e644047" /><Relationship Type="http://schemas.openxmlformats.org/officeDocument/2006/relationships/slide" Target="/ppt/slides/slide7.xml" Id="R92da6d6fe4fe4a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d717cbfac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5db8c20714116" /><Relationship Type="http://schemas.openxmlformats.org/officeDocument/2006/relationships/theme" Target="/ppt/slideMasters/theme/theme1.xml" Id="R1bee8a444e4d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5db8c2071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a4412dfa5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3a675760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9eed0c00b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741a63559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b17fac81a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7247b2fe3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abad86989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STATUS ØKONOMI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LILLIAN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245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821 638 542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