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a87ca1205d4b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928bada98e4084"/>
  </p:sldMasterIdLst>
  <p:sldIdLst>
    <p:sldId xmlns:r="http://schemas.openxmlformats.org/officeDocument/2006/relationships" id="256" r:id="Ra8699043bec14184"/>
    <p:sldId xmlns:r="http://schemas.openxmlformats.org/officeDocument/2006/relationships" id="257" r:id="Rcd09174048884fc7"/>
    <p:sldId xmlns:r="http://schemas.openxmlformats.org/officeDocument/2006/relationships" id="258" r:id="Rf68328608d924b48"/>
    <p:sldId xmlns:r="http://schemas.openxmlformats.org/officeDocument/2006/relationships" id="259" r:id="R7e299fb4c4e7460a"/>
    <p:sldId xmlns:r="http://schemas.openxmlformats.org/officeDocument/2006/relationships" id="260" r:id="R034d9df0fce34ff2"/>
    <p:sldId xmlns:r="http://schemas.openxmlformats.org/officeDocument/2006/relationships" id="261" r:id="R31f559e95f664dd8"/>
    <p:sldId xmlns:r="http://schemas.openxmlformats.org/officeDocument/2006/relationships" id="262" r:id="Ra5f1310702fb40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928bada98e4084" /><Relationship Type="http://schemas.openxmlformats.org/officeDocument/2006/relationships/slide" Target="/ppt/slides/slide1.xml" Id="Ra8699043bec14184" /><Relationship Type="http://schemas.openxmlformats.org/officeDocument/2006/relationships/slide" Target="/ppt/slides/slide2.xml" Id="Rcd09174048884fc7" /><Relationship Type="http://schemas.openxmlformats.org/officeDocument/2006/relationships/slide" Target="/ppt/slides/slide3.xml" Id="Rf68328608d924b48" /><Relationship Type="http://schemas.openxmlformats.org/officeDocument/2006/relationships/slide" Target="/ppt/slides/slide4.xml" Id="R7e299fb4c4e7460a" /><Relationship Type="http://schemas.openxmlformats.org/officeDocument/2006/relationships/slide" Target="/ppt/slides/slide5.xml" Id="R034d9df0fce34ff2" /><Relationship Type="http://schemas.openxmlformats.org/officeDocument/2006/relationships/slide" Target="/ppt/slides/slide6.xml" Id="R31f559e95f664dd8" /><Relationship Type="http://schemas.openxmlformats.org/officeDocument/2006/relationships/slide" Target="/ppt/slides/slide7.xml" Id="Ra5f1310702fb40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a11c9cd8b148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74edfcc534d0d" /><Relationship Type="http://schemas.openxmlformats.org/officeDocument/2006/relationships/theme" Target="/ppt/slideMasters/theme/theme1.xml" Id="R000abc733a594a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c74edfcc534d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de67ddad747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b386dff9341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ceb8a661544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498ec67b241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c33c4202645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4d175eaa842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cea88d6364b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INVESTERING VIKSE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INVESTERING VIKSE AS ble etablert [år] og holder til i Bremnes.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−240 295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12 377 810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17 132 414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HO-INVEST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LAIJA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MADEA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MOLY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VIST-INVEST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Svortlandsvegen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5430 Bremnes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821 644 682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VIKSE AS</a:t>
            </a:r>
          </a:p>
        </p:txBody>
      </p:sp>
    </p:spTree>
  </p:cSld>
  <p:clrMapOvr>
    <a:masterClrMapping xmlns:a="http://schemas.openxmlformats.org/drawingml/2006/main"/>
  </p:clrMapOvr>
</p:sld>
</file>