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d1ebeeb0554c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3ffdccb3804d1f"/>
  </p:sldMasterIdLst>
  <p:sldIdLst>
    <p:sldId xmlns:r="http://schemas.openxmlformats.org/officeDocument/2006/relationships" id="256" r:id="Rd2715cefec5f4738"/>
    <p:sldId xmlns:r="http://schemas.openxmlformats.org/officeDocument/2006/relationships" id="257" r:id="Rcd4727ba08c94b02"/>
    <p:sldId xmlns:r="http://schemas.openxmlformats.org/officeDocument/2006/relationships" id="258" r:id="R10f629d14eb14f2c"/>
    <p:sldId xmlns:r="http://schemas.openxmlformats.org/officeDocument/2006/relationships" id="259" r:id="Ra6cce2633414423d"/>
    <p:sldId xmlns:r="http://schemas.openxmlformats.org/officeDocument/2006/relationships" id="260" r:id="R7d4adda00eae440f"/>
    <p:sldId xmlns:r="http://schemas.openxmlformats.org/officeDocument/2006/relationships" id="261" r:id="R2b0f0cb125e643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3ffdccb3804d1f" /><Relationship Type="http://schemas.openxmlformats.org/officeDocument/2006/relationships/slide" Target="/ppt/slides/slide1.xml" Id="Rd2715cefec5f4738" /><Relationship Type="http://schemas.openxmlformats.org/officeDocument/2006/relationships/slide" Target="/ppt/slides/slide2.xml" Id="Rcd4727ba08c94b02" /><Relationship Type="http://schemas.openxmlformats.org/officeDocument/2006/relationships/slide" Target="/ppt/slides/slide3.xml" Id="R10f629d14eb14f2c" /><Relationship Type="http://schemas.openxmlformats.org/officeDocument/2006/relationships/slide" Target="/ppt/slides/slide4.xml" Id="Ra6cce2633414423d" /><Relationship Type="http://schemas.openxmlformats.org/officeDocument/2006/relationships/slide" Target="/ppt/slides/slide5.xml" Id="R7d4adda00eae440f" /><Relationship Type="http://schemas.openxmlformats.org/officeDocument/2006/relationships/slide" Target="/ppt/slides/slide6.xml" Id="R2b0f0cb125e643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a1a6816b4446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0523c87267488d" /><Relationship Type="http://schemas.openxmlformats.org/officeDocument/2006/relationships/theme" Target="/ppt/slideMasters/theme/theme1.xml" Id="R8ddbbb6b6a7041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0523c8726748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95977440c4d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fa8a8f2b2e4c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b4daf23f584d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f613de968549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2af384e7a946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3bc1ed7cfb44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DRIVETECH ENGINEERING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821 663 202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