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2fb7da786a4e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72483c27564e8e"/>
  </p:sldMasterIdLst>
  <p:sldIdLst>
    <p:sldId xmlns:r="http://schemas.openxmlformats.org/officeDocument/2006/relationships" id="256" r:id="Ra52f28be9f284925"/>
    <p:sldId xmlns:r="http://schemas.openxmlformats.org/officeDocument/2006/relationships" id="257" r:id="R5c60aa9a1da3400a"/>
    <p:sldId xmlns:r="http://schemas.openxmlformats.org/officeDocument/2006/relationships" id="258" r:id="Rca9edb95ec7d418e"/>
    <p:sldId xmlns:r="http://schemas.openxmlformats.org/officeDocument/2006/relationships" id="259" r:id="R65e412ab65f94769"/>
    <p:sldId xmlns:r="http://schemas.openxmlformats.org/officeDocument/2006/relationships" id="260" r:id="Rf4cef8fa12094ac0"/>
    <p:sldId xmlns:r="http://schemas.openxmlformats.org/officeDocument/2006/relationships" id="261" r:id="R023de136c1e94c30"/>
    <p:sldId xmlns:r="http://schemas.openxmlformats.org/officeDocument/2006/relationships" id="262" r:id="R2f9580a5fa054b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72483c27564e8e" /><Relationship Type="http://schemas.openxmlformats.org/officeDocument/2006/relationships/slide" Target="/ppt/slides/slide1.xml" Id="Ra52f28be9f284925" /><Relationship Type="http://schemas.openxmlformats.org/officeDocument/2006/relationships/slide" Target="/ppt/slides/slide2.xml" Id="R5c60aa9a1da3400a" /><Relationship Type="http://schemas.openxmlformats.org/officeDocument/2006/relationships/slide" Target="/ppt/slides/slide3.xml" Id="Rca9edb95ec7d418e" /><Relationship Type="http://schemas.openxmlformats.org/officeDocument/2006/relationships/slide" Target="/ppt/slides/slide4.xml" Id="R65e412ab65f94769" /><Relationship Type="http://schemas.openxmlformats.org/officeDocument/2006/relationships/slide" Target="/ppt/slides/slide5.xml" Id="Rf4cef8fa12094ac0" /><Relationship Type="http://schemas.openxmlformats.org/officeDocument/2006/relationships/slide" Target="/ppt/slides/slide6.xml" Id="R023de136c1e94c30" /><Relationship Type="http://schemas.openxmlformats.org/officeDocument/2006/relationships/slide" Target="/ppt/slides/slide7.xml" Id="R2f9580a5fa054b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73e274d46942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982f18cc54432d" /><Relationship Type="http://schemas.openxmlformats.org/officeDocument/2006/relationships/theme" Target="/ppt/slideMasters/theme/theme1.xml" Id="Rc7d59cd8d7804f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982f18cc5443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42cb9bf0404d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93ea8cb134f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ee57797de547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ed8efcd0e14c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652ae830cf4f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4f62a867c742f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be801a4d4d40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DRIVETECH ENGINEERING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DRIVETECH ENGINEERING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2018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21 261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KARLSEN NICOLAI SAND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821 663 202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