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a8721d99f54b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9e7e217c154870"/>
  </p:sldMasterIdLst>
  <p:sldIdLst>
    <p:sldId xmlns:r="http://schemas.openxmlformats.org/officeDocument/2006/relationships" id="256" r:id="Re3583584d80441ba"/>
    <p:sldId xmlns:r="http://schemas.openxmlformats.org/officeDocument/2006/relationships" id="257" r:id="R463848eb28844fce"/>
    <p:sldId xmlns:r="http://schemas.openxmlformats.org/officeDocument/2006/relationships" id="258" r:id="R3090bbdf808b472d"/>
    <p:sldId xmlns:r="http://schemas.openxmlformats.org/officeDocument/2006/relationships" id="259" r:id="R1e5de1177f044c02"/>
    <p:sldId xmlns:r="http://schemas.openxmlformats.org/officeDocument/2006/relationships" id="260" r:id="Rf0c1647828b843ba"/>
    <p:sldId xmlns:r="http://schemas.openxmlformats.org/officeDocument/2006/relationships" id="261" r:id="R2f348ecad6864bc8"/>
    <p:sldId xmlns:r="http://schemas.openxmlformats.org/officeDocument/2006/relationships" id="262" r:id="Re71b41dd46714f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9e7e217c154870" /><Relationship Type="http://schemas.openxmlformats.org/officeDocument/2006/relationships/slide" Target="/ppt/slides/slide1.xml" Id="Re3583584d80441ba" /><Relationship Type="http://schemas.openxmlformats.org/officeDocument/2006/relationships/slide" Target="/ppt/slides/slide2.xml" Id="R463848eb28844fce" /><Relationship Type="http://schemas.openxmlformats.org/officeDocument/2006/relationships/slide" Target="/ppt/slides/slide3.xml" Id="R3090bbdf808b472d" /><Relationship Type="http://schemas.openxmlformats.org/officeDocument/2006/relationships/slide" Target="/ppt/slides/slide4.xml" Id="R1e5de1177f044c02" /><Relationship Type="http://schemas.openxmlformats.org/officeDocument/2006/relationships/slide" Target="/ppt/slides/slide5.xml" Id="Rf0c1647828b843ba" /><Relationship Type="http://schemas.openxmlformats.org/officeDocument/2006/relationships/slide" Target="/ppt/slides/slide6.xml" Id="R2f348ecad6864bc8" /><Relationship Type="http://schemas.openxmlformats.org/officeDocument/2006/relationships/slide" Target="/ppt/slides/slide7.xml" Id="Re71b41dd46714f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efe9ab167941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071043bd74a7e" /><Relationship Type="http://schemas.openxmlformats.org/officeDocument/2006/relationships/theme" Target="/ppt/slideMasters/theme/theme1.xml" Id="R0b5a4c0489e84d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2071043bd74a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1bd70895643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5547fbd304f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282b2ba3344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fab2c21e141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aabb3daec4f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c063c994147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27ca02e564a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H.I. GIØRTZ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H.I. GIØRTZ HOLDING AS ble etablert [år] og holder til i Eidsnes.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4 045 220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2 740 250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68 925 756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841 988 559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868 566 631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HIG INVEST AS  –  51,5 %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ASKO NORGE AS  –  34,9 %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GIØRTZ  –  3,6 %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Sjukenesstranda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6037 Eidsnes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821 671 612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H.I. GIØRTZ HOLDING AS</a:t>
            </a:r>
          </a:p>
        </p:txBody>
      </p:sp>
    </p:spTree>
  </p:cSld>
  <p:clrMapOvr>
    <a:masterClrMapping xmlns:a="http://schemas.openxmlformats.org/drawingml/2006/main"/>
  </p:clrMapOvr>
</p:sld>
</file>