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14a8b0bf6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6863349a43452f"/>
  </p:sldMasterIdLst>
  <p:sldIdLst>
    <p:sldId xmlns:r="http://schemas.openxmlformats.org/officeDocument/2006/relationships" id="256" r:id="Rd64c2ef39e8b4be9"/>
    <p:sldId xmlns:r="http://schemas.openxmlformats.org/officeDocument/2006/relationships" id="257" r:id="R61ccfdb126e54fe7"/>
    <p:sldId xmlns:r="http://schemas.openxmlformats.org/officeDocument/2006/relationships" id="258" r:id="Red1650bbdc8f471d"/>
    <p:sldId xmlns:r="http://schemas.openxmlformats.org/officeDocument/2006/relationships" id="259" r:id="R26652b41d0274df2"/>
    <p:sldId xmlns:r="http://schemas.openxmlformats.org/officeDocument/2006/relationships" id="260" r:id="R469d030469cd40b9"/>
    <p:sldId xmlns:r="http://schemas.openxmlformats.org/officeDocument/2006/relationships" id="261" r:id="R728084cca8da44f6"/>
    <p:sldId xmlns:r="http://schemas.openxmlformats.org/officeDocument/2006/relationships" id="262" r:id="Rfbb226130621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863349a43452f" /><Relationship Type="http://schemas.openxmlformats.org/officeDocument/2006/relationships/slide" Target="/ppt/slides/slide1.xml" Id="Rd64c2ef39e8b4be9" /><Relationship Type="http://schemas.openxmlformats.org/officeDocument/2006/relationships/slide" Target="/ppt/slides/slide2.xml" Id="R61ccfdb126e54fe7" /><Relationship Type="http://schemas.openxmlformats.org/officeDocument/2006/relationships/slide" Target="/ppt/slides/slide3.xml" Id="Red1650bbdc8f471d" /><Relationship Type="http://schemas.openxmlformats.org/officeDocument/2006/relationships/slide" Target="/ppt/slides/slide4.xml" Id="R26652b41d0274df2" /><Relationship Type="http://schemas.openxmlformats.org/officeDocument/2006/relationships/slide" Target="/ppt/slides/slide5.xml" Id="R469d030469cd40b9" /><Relationship Type="http://schemas.openxmlformats.org/officeDocument/2006/relationships/slide" Target="/ppt/slides/slide6.xml" Id="R728084cca8da44f6" /><Relationship Type="http://schemas.openxmlformats.org/officeDocument/2006/relationships/slide" Target="/ppt/slides/slide7.xml" Id="Rfbb226130621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fb9eb2771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394c3df1460c" /><Relationship Type="http://schemas.openxmlformats.org/officeDocument/2006/relationships/theme" Target="/ppt/slideMasters/theme/theme1.xml" Id="R026775f34e4d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9394c3df1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372bcfa0a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ca882e3ff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ed3a6bb91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39ce5f57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daa1a8ba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65e6bcf11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a4ea0824246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 REVISJON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1 103 323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2 925 963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ARVE BJERKESET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Kvitsteinvegen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821 761 522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REVISJON AS</a:t>
            </a:r>
          </a:p>
        </p:txBody>
      </p:sp>
    </p:spTree>
  </p:cSld>
  <p:clrMapOvr>
    <a:masterClrMapping xmlns:a="http://schemas.openxmlformats.org/drawingml/2006/main"/>
  </p:clrMapOvr>
</p:sld>
</file>