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f03bbd6ff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5cd2388784190"/>
  </p:sldMasterIdLst>
  <p:sldIdLst>
    <p:sldId xmlns:r="http://schemas.openxmlformats.org/officeDocument/2006/relationships" id="256" r:id="Rf748ddc9e2584356"/>
    <p:sldId xmlns:r="http://schemas.openxmlformats.org/officeDocument/2006/relationships" id="257" r:id="R3e8c54a5417f48d7"/>
    <p:sldId xmlns:r="http://schemas.openxmlformats.org/officeDocument/2006/relationships" id="258" r:id="R538d7c1b658f469f"/>
    <p:sldId xmlns:r="http://schemas.openxmlformats.org/officeDocument/2006/relationships" id="259" r:id="Ra0f9ed86c55c4d70"/>
    <p:sldId xmlns:r="http://schemas.openxmlformats.org/officeDocument/2006/relationships" id="260" r:id="R08450abc49c64f2e"/>
    <p:sldId xmlns:r="http://schemas.openxmlformats.org/officeDocument/2006/relationships" id="261" r:id="R1759473c77d6470f"/>
    <p:sldId xmlns:r="http://schemas.openxmlformats.org/officeDocument/2006/relationships" id="262" r:id="Rd7421b30bc80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5cd2388784190" /><Relationship Type="http://schemas.openxmlformats.org/officeDocument/2006/relationships/slide" Target="/ppt/slides/slide1.xml" Id="Rf748ddc9e2584356" /><Relationship Type="http://schemas.openxmlformats.org/officeDocument/2006/relationships/slide" Target="/ppt/slides/slide2.xml" Id="R3e8c54a5417f48d7" /><Relationship Type="http://schemas.openxmlformats.org/officeDocument/2006/relationships/slide" Target="/ppt/slides/slide3.xml" Id="R538d7c1b658f469f" /><Relationship Type="http://schemas.openxmlformats.org/officeDocument/2006/relationships/slide" Target="/ppt/slides/slide4.xml" Id="Ra0f9ed86c55c4d70" /><Relationship Type="http://schemas.openxmlformats.org/officeDocument/2006/relationships/slide" Target="/ppt/slides/slide5.xml" Id="R08450abc49c64f2e" /><Relationship Type="http://schemas.openxmlformats.org/officeDocument/2006/relationships/slide" Target="/ppt/slides/slide6.xml" Id="R1759473c77d6470f" /><Relationship Type="http://schemas.openxmlformats.org/officeDocument/2006/relationships/slide" Target="/ppt/slides/slide7.xml" Id="Rd7421b30bc80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5e26a1981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3c96bab745fe" /><Relationship Type="http://schemas.openxmlformats.org/officeDocument/2006/relationships/theme" Target="/ppt/slideMasters/theme/theme1.xml" Id="R78b3cbd460a2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73c96bab7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e3896540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0899e6a09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b8d2d702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8cf2fde49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d9a9997fe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b7bec8253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bf9464094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