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8c9f402a5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fb4bd5af64ea9"/>
  </p:sldMasterIdLst>
  <p:sldIdLst>
    <p:sldId xmlns:r="http://schemas.openxmlformats.org/officeDocument/2006/relationships" id="256" r:id="Ra502ce3269ce432f"/>
    <p:sldId xmlns:r="http://schemas.openxmlformats.org/officeDocument/2006/relationships" id="257" r:id="R75b052f680e746f5"/>
    <p:sldId xmlns:r="http://schemas.openxmlformats.org/officeDocument/2006/relationships" id="258" r:id="R51ac56ee76b3452b"/>
    <p:sldId xmlns:r="http://schemas.openxmlformats.org/officeDocument/2006/relationships" id="259" r:id="Rc2786798a7844b42"/>
    <p:sldId xmlns:r="http://schemas.openxmlformats.org/officeDocument/2006/relationships" id="260" r:id="R4f001fc6f3334cea"/>
    <p:sldId xmlns:r="http://schemas.openxmlformats.org/officeDocument/2006/relationships" id="261" r:id="R47194a144f864ef5"/>
    <p:sldId xmlns:r="http://schemas.openxmlformats.org/officeDocument/2006/relationships" id="262" r:id="R860a7421b87a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fb4bd5af64ea9" /><Relationship Type="http://schemas.openxmlformats.org/officeDocument/2006/relationships/slide" Target="/ppt/slides/slide1.xml" Id="Ra502ce3269ce432f" /><Relationship Type="http://schemas.openxmlformats.org/officeDocument/2006/relationships/slide" Target="/ppt/slides/slide2.xml" Id="R75b052f680e746f5" /><Relationship Type="http://schemas.openxmlformats.org/officeDocument/2006/relationships/slide" Target="/ppt/slides/slide3.xml" Id="R51ac56ee76b3452b" /><Relationship Type="http://schemas.openxmlformats.org/officeDocument/2006/relationships/slide" Target="/ppt/slides/slide4.xml" Id="Rc2786798a7844b42" /><Relationship Type="http://schemas.openxmlformats.org/officeDocument/2006/relationships/slide" Target="/ppt/slides/slide5.xml" Id="R4f001fc6f3334cea" /><Relationship Type="http://schemas.openxmlformats.org/officeDocument/2006/relationships/slide" Target="/ppt/slides/slide6.xml" Id="R47194a144f864ef5" /><Relationship Type="http://schemas.openxmlformats.org/officeDocument/2006/relationships/slide" Target="/ppt/slides/slide7.xml" Id="R860a7421b87a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14d20e008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6abf3d744fcb" /><Relationship Type="http://schemas.openxmlformats.org/officeDocument/2006/relationships/theme" Target="/ppt/slideMasters/theme/theme1.xml" Id="R97509428f696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66abf3d74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531a0597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19a11688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50a0ad71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9c4193f7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9456a887b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4cac1af3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f4ff870e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