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1767d062540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6d280a62e420f"/>
  </p:sldMasterIdLst>
  <p:sldIdLst>
    <p:sldId xmlns:r="http://schemas.openxmlformats.org/officeDocument/2006/relationships" id="256" r:id="R5998e79d11724d83"/>
    <p:sldId xmlns:r="http://schemas.openxmlformats.org/officeDocument/2006/relationships" id="257" r:id="R567e3f983237407f"/>
    <p:sldId xmlns:r="http://schemas.openxmlformats.org/officeDocument/2006/relationships" id="258" r:id="Refa2e601bad24b2a"/>
    <p:sldId xmlns:r="http://schemas.openxmlformats.org/officeDocument/2006/relationships" id="259" r:id="R8baa1cd693d74d2b"/>
    <p:sldId xmlns:r="http://schemas.openxmlformats.org/officeDocument/2006/relationships" id="260" r:id="R286ebdeaacd24091"/>
    <p:sldId xmlns:r="http://schemas.openxmlformats.org/officeDocument/2006/relationships" id="261" r:id="Rf1fe7dbf78e740dd"/>
    <p:sldId xmlns:r="http://schemas.openxmlformats.org/officeDocument/2006/relationships" id="262" r:id="Racc5ccd16066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6d280a62e420f" /><Relationship Type="http://schemas.openxmlformats.org/officeDocument/2006/relationships/slide" Target="/ppt/slides/slide1.xml" Id="R5998e79d11724d83" /><Relationship Type="http://schemas.openxmlformats.org/officeDocument/2006/relationships/slide" Target="/ppt/slides/slide2.xml" Id="R567e3f983237407f" /><Relationship Type="http://schemas.openxmlformats.org/officeDocument/2006/relationships/slide" Target="/ppt/slides/slide3.xml" Id="Refa2e601bad24b2a" /><Relationship Type="http://schemas.openxmlformats.org/officeDocument/2006/relationships/slide" Target="/ppt/slides/slide4.xml" Id="R8baa1cd693d74d2b" /><Relationship Type="http://schemas.openxmlformats.org/officeDocument/2006/relationships/slide" Target="/ppt/slides/slide5.xml" Id="R286ebdeaacd24091" /><Relationship Type="http://schemas.openxmlformats.org/officeDocument/2006/relationships/slide" Target="/ppt/slides/slide6.xml" Id="Rf1fe7dbf78e740dd" /><Relationship Type="http://schemas.openxmlformats.org/officeDocument/2006/relationships/slide" Target="/ppt/slides/slide7.xml" Id="Racc5ccd16066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b0cd6270e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640211c0646fa" /><Relationship Type="http://schemas.openxmlformats.org/officeDocument/2006/relationships/theme" Target="/ppt/slideMasters/theme/theme1.xml" Id="R8d9d5e6b9cc0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640211c06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79e7cfd4d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4381a9c3a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95548394c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cf2a96cdd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26398a9f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9998bd192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715e70e3c47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1 894 627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SUN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FREDRIK HØIMYR EDVARDSEN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822 356 362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