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7da51f5dc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5cff3bd6a4d71"/>
  </p:sldMasterIdLst>
  <p:sldIdLst>
    <p:sldId xmlns:r="http://schemas.openxmlformats.org/officeDocument/2006/relationships" id="256" r:id="R98e28d2606104476"/>
    <p:sldId xmlns:r="http://schemas.openxmlformats.org/officeDocument/2006/relationships" id="257" r:id="Reed9fcf2b9b9489b"/>
    <p:sldId xmlns:r="http://schemas.openxmlformats.org/officeDocument/2006/relationships" id="258" r:id="R08327b5877f34579"/>
    <p:sldId xmlns:r="http://schemas.openxmlformats.org/officeDocument/2006/relationships" id="259" r:id="R3f80db516dd74b3d"/>
    <p:sldId xmlns:r="http://schemas.openxmlformats.org/officeDocument/2006/relationships" id="260" r:id="Rb51e02199399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5cff3bd6a4d71" /><Relationship Type="http://schemas.openxmlformats.org/officeDocument/2006/relationships/slide" Target="/ppt/slides/slide1.xml" Id="R98e28d2606104476" /><Relationship Type="http://schemas.openxmlformats.org/officeDocument/2006/relationships/slide" Target="/ppt/slides/slide2.xml" Id="Reed9fcf2b9b9489b" /><Relationship Type="http://schemas.openxmlformats.org/officeDocument/2006/relationships/slide" Target="/ppt/slides/slide3.xml" Id="R08327b5877f34579" /><Relationship Type="http://schemas.openxmlformats.org/officeDocument/2006/relationships/slide" Target="/ppt/slides/slide4.xml" Id="R3f80db516dd74b3d" /><Relationship Type="http://schemas.openxmlformats.org/officeDocument/2006/relationships/slide" Target="/ppt/slides/slide5.xml" Id="Rb51e02199399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f52344c68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1bf8d645149ae" /><Relationship Type="http://schemas.openxmlformats.org/officeDocument/2006/relationships/theme" Target="/ppt/slideMasters/theme/theme1.xml" Id="Rddb11f214819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1bf8d6451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6d74e581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7c61fa29a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55774ff77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0260a0b2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e88c58441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KOMMUNE ble etablert [år] og holder til i Larsnes.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Rønnebergplassen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6084 Larsnes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822 534 422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