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046ef0aef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b52a4e9444dc5"/>
  </p:sldMasterIdLst>
  <p:sldIdLst>
    <p:sldId xmlns:r="http://schemas.openxmlformats.org/officeDocument/2006/relationships" id="256" r:id="R426c3156ae8542dc"/>
    <p:sldId xmlns:r="http://schemas.openxmlformats.org/officeDocument/2006/relationships" id="257" r:id="R55030c92e602431d"/>
    <p:sldId xmlns:r="http://schemas.openxmlformats.org/officeDocument/2006/relationships" id="258" r:id="Rdcb0617ab55d4899"/>
    <p:sldId xmlns:r="http://schemas.openxmlformats.org/officeDocument/2006/relationships" id="259" r:id="Rf9b796636fc54458"/>
    <p:sldId xmlns:r="http://schemas.openxmlformats.org/officeDocument/2006/relationships" id="260" r:id="R91127113932940bb"/>
    <p:sldId xmlns:r="http://schemas.openxmlformats.org/officeDocument/2006/relationships" id="261" r:id="R5e91be824f834501"/>
    <p:sldId xmlns:r="http://schemas.openxmlformats.org/officeDocument/2006/relationships" id="262" r:id="Rbb271eb0b991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b52a4e9444dc5" /><Relationship Type="http://schemas.openxmlformats.org/officeDocument/2006/relationships/slide" Target="/ppt/slides/slide1.xml" Id="R426c3156ae8542dc" /><Relationship Type="http://schemas.openxmlformats.org/officeDocument/2006/relationships/slide" Target="/ppt/slides/slide2.xml" Id="R55030c92e602431d" /><Relationship Type="http://schemas.openxmlformats.org/officeDocument/2006/relationships/slide" Target="/ppt/slides/slide3.xml" Id="Rdcb0617ab55d4899" /><Relationship Type="http://schemas.openxmlformats.org/officeDocument/2006/relationships/slide" Target="/ppt/slides/slide4.xml" Id="Rf9b796636fc54458" /><Relationship Type="http://schemas.openxmlformats.org/officeDocument/2006/relationships/slide" Target="/ppt/slides/slide5.xml" Id="R91127113932940bb" /><Relationship Type="http://schemas.openxmlformats.org/officeDocument/2006/relationships/slide" Target="/ppt/slides/slide6.xml" Id="R5e91be824f834501" /><Relationship Type="http://schemas.openxmlformats.org/officeDocument/2006/relationships/slide" Target="/ppt/slides/slide7.xml" Id="Rbb271eb0b991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0ae357f67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78dc94f346ed" /><Relationship Type="http://schemas.openxmlformats.org/officeDocument/2006/relationships/theme" Target="/ppt/slideMasters/theme/theme1.xml" Id="R001179cf9810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278dc94f3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9b448e4c8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5e1c14f1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c659cce8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f126c0cf5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f04a6635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92415724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d857f9341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