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91f240adb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28bd3a0f346ed"/>
  </p:sldMasterIdLst>
  <p:sldIdLst>
    <p:sldId xmlns:r="http://schemas.openxmlformats.org/officeDocument/2006/relationships" id="256" r:id="R227e7973d18e49aa"/>
    <p:sldId xmlns:r="http://schemas.openxmlformats.org/officeDocument/2006/relationships" id="257" r:id="Rc4d48ef195a44e9d"/>
    <p:sldId xmlns:r="http://schemas.openxmlformats.org/officeDocument/2006/relationships" id="258" r:id="R0934b97e1cd14fd3"/>
    <p:sldId xmlns:r="http://schemas.openxmlformats.org/officeDocument/2006/relationships" id="259" r:id="R5453b208e9bf4ce7"/>
    <p:sldId xmlns:r="http://schemas.openxmlformats.org/officeDocument/2006/relationships" id="260" r:id="R707ca1d49ccf4820"/>
    <p:sldId xmlns:r="http://schemas.openxmlformats.org/officeDocument/2006/relationships" id="261" r:id="Rf03d3e9426044b04"/>
    <p:sldId xmlns:r="http://schemas.openxmlformats.org/officeDocument/2006/relationships" id="262" r:id="Re53abb725110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28bd3a0f346ed" /><Relationship Type="http://schemas.openxmlformats.org/officeDocument/2006/relationships/slide" Target="/ppt/slides/slide1.xml" Id="R227e7973d18e49aa" /><Relationship Type="http://schemas.openxmlformats.org/officeDocument/2006/relationships/slide" Target="/ppt/slides/slide2.xml" Id="Rc4d48ef195a44e9d" /><Relationship Type="http://schemas.openxmlformats.org/officeDocument/2006/relationships/slide" Target="/ppt/slides/slide3.xml" Id="R0934b97e1cd14fd3" /><Relationship Type="http://schemas.openxmlformats.org/officeDocument/2006/relationships/slide" Target="/ppt/slides/slide4.xml" Id="R5453b208e9bf4ce7" /><Relationship Type="http://schemas.openxmlformats.org/officeDocument/2006/relationships/slide" Target="/ppt/slides/slide5.xml" Id="R707ca1d49ccf4820" /><Relationship Type="http://schemas.openxmlformats.org/officeDocument/2006/relationships/slide" Target="/ppt/slides/slide6.xml" Id="Rf03d3e9426044b04" /><Relationship Type="http://schemas.openxmlformats.org/officeDocument/2006/relationships/slide" Target="/ppt/slides/slide7.xml" Id="Re53abb725110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558bb2d2d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393cef804e38" /><Relationship Type="http://schemas.openxmlformats.org/officeDocument/2006/relationships/theme" Target="/ppt/slideMasters/theme/theme1.xml" Id="R90acafbf5733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2393cef80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1bde9d1d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549619032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4981f7bf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ed672c91b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ca12a6cd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792a83d0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7ea9d798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