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96e303ba9848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89a1025c49488f"/>
  </p:sldMasterIdLst>
  <p:sldIdLst>
    <p:sldId xmlns:r="http://schemas.openxmlformats.org/officeDocument/2006/relationships" id="256" r:id="Rdd6c719424e74826"/>
    <p:sldId xmlns:r="http://schemas.openxmlformats.org/officeDocument/2006/relationships" id="257" r:id="R2ab4a681d0f74050"/>
    <p:sldId xmlns:r="http://schemas.openxmlformats.org/officeDocument/2006/relationships" id="258" r:id="Rdb1e0ff796e04621"/>
    <p:sldId xmlns:r="http://schemas.openxmlformats.org/officeDocument/2006/relationships" id="259" r:id="R9e718502e3e94d6a"/>
    <p:sldId xmlns:r="http://schemas.openxmlformats.org/officeDocument/2006/relationships" id="260" r:id="R5305c856d0cd4b05"/>
    <p:sldId xmlns:r="http://schemas.openxmlformats.org/officeDocument/2006/relationships" id="261" r:id="Rcd322321b3e34807"/>
    <p:sldId xmlns:r="http://schemas.openxmlformats.org/officeDocument/2006/relationships" id="262" r:id="R0ad48065b4f342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9a1025c49488f" /><Relationship Type="http://schemas.openxmlformats.org/officeDocument/2006/relationships/slide" Target="/ppt/slides/slide1.xml" Id="Rdd6c719424e74826" /><Relationship Type="http://schemas.openxmlformats.org/officeDocument/2006/relationships/slide" Target="/ppt/slides/slide2.xml" Id="R2ab4a681d0f74050" /><Relationship Type="http://schemas.openxmlformats.org/officeDocument/2006/relationships/slide" Target="/ppt/slides/slide3.xml" Id="Rdb1e0ff796e04621" /><Relationship Type="http://schemas.openxmlformats.org/officeDocument/2006/relationships/slide" Target="/ppt/slides/slide4.xml" Id="R9e718502e3e94d6a" /><Relationship Type="http://schemas.openxmlformats.org/officeDocument/2006/relationships/slide" Target="/ppt/slides/slide5.xml" Id="R5305c856d0cd4b05" /><Relationship Type="http://schemas.openxmlformats.org/officeDocument/2006/relationships/slide" Target="/ppt/slides/slide6.xml" Id="Rcd322321b3e34807" /><Relationship Type="http://schemas.openxmlformats.org/officeDocument/2006/relationships/slide" Target="/ppt/slides/slide7.xml" Id="R0ad48065b4f342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ee3308cf24c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f65a096ed483c" /><Relationship Type="http://schemas.openxmlformats.org/officeDocument/2006/relationships/theme" Target="/ppt/slideMasters/theme/theme1.xml" Id="Rc0f15b55a6254f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6f65a096ed48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9559cca3542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cc88beef34c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a12eedc6543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a8055084a42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5a02bb62545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2c48d71a741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4739c36cd46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REVISJON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20 473 222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2 154 905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1 777 564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4 767 496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11 541 901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BRILLIANT INVESTING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PER ERIK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VOLDSUND GEIR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GREVA HOLDING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MAGAMA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T.O. HOLDING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823 130 422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