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9647fac24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24ba6040444de"/>
  </p:sldMasterIdLst>
  <p:sldIdLst>
    <p:sldId xmlns:r="http://schemas.openxmlformats.org/officeDocument/2006/relationships" id="256" r:id="R59f872cf1be3448e"/>
    <p:sldId xmlns:r="http://schemas.openxmlformats.org/officeDocument/2006/relationships" id="257" r:id="R5dd1333a119440ee"/>
    <p:sldId xmlns:r="http://schemas.openxmlformats.org/officeDocument/2006/relationships" id="258" r:id="R4c661aeafc224bc2"/>
    <p:sldId xmlns:r="http://schemas.openxmlformats.org/officeDocument/2006/relationships" id="259" r:id="R2961dfaf338a4571"/>
    <p:sldId xmlns:r="http://schemas.openxmlformats.org/officeDocument/2006/relationships" id="260" r:id="Rca01551f807943f2"/>
    <p:sldId xmlns:r="http://schemas.openxmlformats.org/officeDocument/2006/relationships" id="261" r:id="R0549454ada3a40d9"/>
    <p:sldId xmlns:r="http://schemas.openxmlformats.org/officeDocument/2006/relationships" id="262" r:id="Rb4fa120555ec4f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24ba6040444de" /><Relationship Type="http://schemas.openxmlformats.org/officeDocument/2006/relationships/slide" Target="/ppt/slides/slide1.xml" Id="R59f872cf1be3448e" /><Relationship Type="http://schemas.openxmlformats.org/officeDocument/2006/relationships/slide" Target="/ppt/slides/slide2.xml" Id="R5dd1333a119440ee" /><Relationship Type="http://schemas.openxmlformats.org/officeDocument/2006/relationships/slide" Target="/ppt/slides/slide3.xml" Id="R4c661aeafc224bc2" /><Relationship Type="http://schemas.openxmlformats.org/officeDocument/2006/relationships/slide" Target="/ppt/slides/slide4.xml" Id="R2961dfaf338a4571" /><Relationship Type="http://schemas.openxmlformats.org/officeDocument/2006/relationships/slide" Target="/ppt/slides/slide5.xml" Id="Rca01551f807943f2" /><Relationship Type="http://schemas.openxmlformats.org/officeDocument/2006/relationships/slide" Target="/ppt/slides/slide6.xml" Id="R0549454ada3a40d9" /><Relationship Type="http://schemas.openxmlformats.org/officeDocument/2006/relationships/slide" Target="/ppt/slides/slide7.xml" Id="Rb4fa120555ec4f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fe33af957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b4f5033e74250" /><Relationship Type="http://schemas.openxmlformats.org/officeDocument/2006/relationships/theme" Target="/ppt/slideMasters/theme/theme1.xml" Id="Raede6eca410e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fb4f5033e7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c3707db5b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b296a2e07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ae75543ed4b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76dc737c842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b5ec0959b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6bbec18da4e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48ec23d83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14 172 203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7 736 458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CATO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823 191 022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