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7acd6cc5c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ff59186694002"/>
  </p:sldMasterIdLst>
  <p:sldIdLst>
    <p:sldId xmlns:r="http://schemas.openxmlformats.org/officeDocument/2006/relationships" id="256" r:id="R5dedd3a8d076438c"/>
    <p:sldId xmlns:r="http://schemas.openxmlformats.org/officeDocument/2006/relationships" id="257" r:id="Rf1c12490196c4911"/>
    <p:sldId xmlns:r="http://schemas.openxmlformats.org/officeDocument/2006/relationships" id="258" r:id="R6128950a5465402a"/>
    <p:sldId xmlns:r="http://schemas.openxmlformats.org/officeDocument/2006/relationships" id="259" r:id="R104039c69e5d4e88"/>
    <p:sldId xmlns:r="http://schemas.openxmlformats.org/officeDocument/2006/relationships" id="260" r:id="R18160cd9a9d74369"/>
    <p:sldId xmlns:r="http://schemas.openxmlformats.org/officeDocument/2006/relationships" id="261" r:id="R298ed0577f3f4b3f"/>
    <p:sldId xmlns:r="http://schemas.openxmlformats.org/officeDocument/2006/relationships" id="262" r:id="R8435e5078cd0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ff59186694002" /><Relationship Type="http://schemas.openxmlformats.org/officeDocument/2006/relationships/slide" Target="/ppt/slides/slide1.xml" Id="R5dedd3a8d076438c" /><Relationship Type="http://schemas.openxmlformats.org/officeDocument/2006/relationships/slide" Target="/ppt/slides/slide2.xml" Id="Rf1c12490196c4911" /><Relationship Type="http://schemas.openxmlformats.org/officeDocument/2006/relationships/slide" Target="/ppt/slides/slide3.xml" Id="R6128950a5465402a" /><Relationship Type="http://schemas.openxmlformats.org/officeDocument/2006/relationships/slide" Target="/ppt/slides/slide4.xml" Id="R104039c69e5d4e88" /><Relationship Type="http://schemas.openxmlformats.org/officeDocument/2006/relationships/slide" Target="/ppt/slides/slide5.xml" Id="R18160cd9a9d74369" /><Relationship Type="http://schemas.openxmlformats.org/officeDocument/2006/relationships/slide" Target="/ppt/slides/slide6.xml" Id="R298ed0577f3f4b3f" /><Relationship Type="http://schemas.openxmlformats.org/officeDocument/2006/relationships/slide" Target="/ppt/slides/slide7.xml" Id="R8435e5078cd0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cc54bcb8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48f74d1d47de" /><Relationship Type="http://schemas.openxmlformats.org/officeDocument/2006/relationships/theme" Target="/ppt/slideMasters/theme/theme1.xml" Id="R2a032ff41651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e48f74d1d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ff1e5bb88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85523969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d7dcf8994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75c00da7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c6745c0d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0577898b1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3771fe0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