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e4a56b852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18fd7b63241cc"/>
  </p:sldMasterIdLst>
  <p:sldIdLst>
    <p:sldId xmlns:r="http://schemas.openxmlformats.org/officeDocument/2006/relationships" id="256" r:id="Rb0b4310669444b34"/>
    <p:sldId xmlns:r="http://schemas.openxmlformats.org/officeDocument/2006/relationships" id="257" r:id="R726a0b94be414d96"/>
    <p:sldId xmlns:r="http://schemas.openxmlformats.org/officeDocument/2006/relationships" id="258" r:id="R3c191d168d954a28"/>
    <p:sldId xmlns:r="http://schemas.openxmlformats.org/officeDocument/2006/relationships" id="259" r:id="Rf7e19831e59241d5"/>
    <p:sldId xmlns:r="http://schemas.openxmlformats.org/officeDocument/2006/relationships" id="260" r:id="Rbdc4093495974ab7"/>
    <p:sldId xmlns:r="http://schemas.openxmlformats.org/officeDocument/2006/relationships" id="261" r:id="Rbd3546d9ea404f4b"/>
    <p:sldId xmlns:r="http://schemas.openxmlformats.org/officeDocument/2006/relationships" id="262" r:id="R63c50fce2fc2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18fd7b63241cc" /><Relationship Type="http://schemas.openxmlformats.org/officeDocument/2006/relationships/slide" Target="/ppt/slides/slide1.xml" Id="Rb0b4310669444b34" /><Relationship Type="http://schemas.openxmlformats.org/officeDocument/2006/relationships/slide" Target="/ppt/slides/slide2.xml" Id="R726a0b94be414d96" /><Relationship Type="http://schemas.openxmlformats.org/officeDocument/2006/relationships/slide" Target="/ppt/slides/slide3.xml" Id="R3c191d168d954a28" /><Relationship Type="http://schemas.openxmlformats.org/officeDocument/2006/relationships/slide" Target="/ppt/slides/slide4.xml" Id="Rf7e19831e59241d5" /><Relationship Type="http://schemas.openxmlformats.org/officeDocument/2006/relationships/slide" Target="/ppt/slides/slide5.xml" Id="Rbdc4093495974ab7" /><Relationship Type="http://schemas.openxmlformats.org/officeDocument/2006/relationships/slide" Target="/ppt/slides/slide6.xml" Id="Rbd3546d9ea404f4b" /><Relationship Type="http://schemas.openxmlformats.org/officeDocument/2006/relationships/slide" Target="/ppt/slides/slide7.xml" Id="R63c50fce2fc2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331d58983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0d7e55824c26" /><Relationship Type="http://schemas.openxmlformats.org/officeDocument/2006/relationships/theme" Target="/ppt/slideMasters/theme/theme1.xml" Id="Rfc4417a35f6e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20d7e5582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1d22530ce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2b254f21c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4048c72ed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7fd014fa2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3a256e9d0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20b8e3db1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8bd5bd23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UBATUBA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104 550 652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108 615 360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alexander@ubatuba.no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