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ef1e8e4e40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14726490f4538"/>
  </p:sldMasterIdLst>
  <p:sldIdLst>
    <p:sldId xmlns:r="http://schemas.openxmlformats.org/officeDocument/2006/relationships" id="256" r:id="Ra42d1530255e491f"/>
    <p:sldId xmlns:r="http://schemas.openxmlformats.org/officeDocument/2006/relationships" id="257" r:id="Rb57e15c5e22c4316"/>
    <p:sldId xmlns:r="http://schemas.openxmlformats.org/officeDocument/2006/relationships" id="258" r:id="R6c4b4291f7ca4fcb"/>
    <p:sldId xmlns:r="http://schemas.openxmlformats.org/officeDocument/2006/relationships" id="259" r:id="R5588751ea9824553"/>
    <p:sldId xmlns:r="http://schemas.openxmlformats.org/officeDocument/2006/relationships" id="260" r:id="Rcd1420f811844be7"/>
    <p:sldId xmlns:r="http://schemas.openxmlformats.org/officeDocument/2006/relationships" id="261" r:id="R419b659ead3a42ee"/>
    <p:sldId xmlns:r="http://schemas.openxmlformats.org/officeDocument/2006/relationships" id="262" r:id="R6b9849c1acc1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14726490f4538" /><Relationship Type="http://schemas.openxmlformats.org/officeDocument/2006/relationships/slide" Target="/ppt/slides/slide1.xml" Id="Ra42d1530255e491f" /><Relationship Type="http://schemas.openxmlformats.org/officeDocument/2006/relationships/slide" Target="/ppt/slides/slide2.xml" Id="Rb57e15c5e22c4316" /><Relationship Type="http://schemas.openxmlformats.org/officeDocument/2006/relationships/slide" Target="/ppt/slides/slide3.xml" Id="R6c4b4291f7ca4fcb" /><Relationship Type="http://schemas.openxmlformats.org/officeDocument/2006/relationships/slide" Target="/ppt/slides/slide4.xml" Id="R5588751ea9824553" /><Relationship Type="http://schemas.openxmlformats.org/officeDocument/2006/relationships/slide" Target="/ppt/slides/slide5.xml" Id="Rcd1420f811844be7" /><Relationship Type="http://schemas.openxmlformats.org/officeDocument/2006/relationships/slide" Target="/ppt/slides/slide6.xml" Id="R419b659ead3a42ee" /><Relationship Type="http://schemas.openxmlformats.org/officeDocument/2006/relationships/slide" Target="/ppt/slides/slide7.xml" Id="R6b9849c1acc1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8c5b14dfb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c1e9193843de" /><Relationship Type="http://schemas.openxmlformats.org/officeDocument/2006/relationships/theme" Target="/ppt/slideMasters/theme/theme1.xml" Id="Ra54a4eef9b26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5c1e91938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8808b2f0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7ecde050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4d8e7144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25f1e8dbe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e2612c5e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4c45a628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02dc0ccd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