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15700549b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14941f3b14114"/>
  </p:sldMasterIdLst>
  <p:sldIdLst>
    <p:sldId xmlns:r="http://schemas.openxmlformats.org/officeDocument/2006/relationships" id="256" r:id="R618f61f60a064fbe"/>
    <p:sldId xmlns:r="http://schemas.openxmlformats.org/officeDocument/2006/relationships" id="257" r:id="R9f222eef18744d79"/>
    <p:sldId xmlns:r="http://schemas.openxmlformats.org/officeDocument/2006/relationships" id="258" r:id="R15b89302724f41df"/>
    <p:sldId xmlns:r="http://schemas.openxmlformats.org/officeDocument/2006/relationships" id="259" r:id="R1ef63c5d4b154e96"/>
    <p:sldId xmlns:r="http://schemas.openxmlformats.org/officeDocument/2006/relationships" id="260" r:id="R249a356bc5994488"/>
    <p:sldId xmlns:r="http://schemas.openxmlformats.org/officeDocument/2006/relationships" id="261" r:id="R878deab9068846ed"/>
    <p:sldId xmlns:r="http://schemas.openxmlformats.org/officeDocument/2006/relationships" id="262" r:id="Rfee9ebc58961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14941f3b14114" /><Relationship Type="http://schemas.openxmlformats.org/officeDocument/2006/relationships/slide" Target="/ppt/slides/slide1.xml" Id="R618f61f60a064fbe" /><Relationship Type="http://schemas.openxmlformats.org/officeDocument/2006/relationships/slide" Target="/ppt/slides/slide2.xml" Id="R9f222eef18744d79" /><Relationship Type="http://schemas.openxmlformats.org/officeDocument/2006/relationships/slide" Target="/ppt/slides/slide3.xml" Id="R15b89302724f41df" /><Relationship Type="http://schemas.openxmlformats.org/officeDocument/2006/relationships/slide" Target="/ppt/slides/slide4.xml" Id="R1ef63c5d4b154e96" /><Relationship Type="http://schemas.openxmlformats.org/officeDocument/2006/relationships/slide" Target="/ppt/slides/slide5.xml" Id="R249a356bc5994488" /><Relationship Type="http://schemas.openxmlformats.org/officeDocument/2006/relationships/slide" Target="/ppt/slides/slide6.xml" Id="R878deab9068846ed" /><Relationship Type="http://schemas.openxmlformats.org/officeDocument/2006/relationships/slide" Target="/ppt/slides/slide7.xml" Id="Rfee9ebc58961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e21de234d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b984105e94e26" /><Relationship Type="http://schemas.openxmlformats.org/officeDocument/2006/relationships/theme" Target="/ppt/slideMasters/theme/theme1.xml" Id="Rc820ef7c7c82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b984105e9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7ca19dd8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af0e4e50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f24a9cbd0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0f5dfa46c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7db75002e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5edcc1fe6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198fcd6a1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ANNO95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64 596 926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65 064 108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Oksevolltoppen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824 118 272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