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260d93878a4b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43eece1d3540f2"/>
  </p:sldMasterIdLst>
  <p:sldIdLst>
    <p:sldId xmlns:r="http://schemas.openxmlformats.org/officeDocument/2006/relationships" id="256" r:id="R861341c276044857"/>
    <p:sldId xmlns:r="http://schemas.openxmlformats.org/officeDocument/2006/relationships" id="257" r:id="R4575a9b8444340dc"/>
    <p:sldId xmlns:r="http://schemas.openxmlformats.org/officeDocument/2006/relationships" id="258" r:id="Re361697e63da44d7"/>
    <p:sldId xmlns:r="http://schemas.openxmlformats.org/officeDocument/2006/relationships" id="259" r:id="Rf66b05e46fea4923"/>
    <p:sldId xmlns:r="http://schemas.openxmlformats.org/officeDocument/2006/relationships" id="260" r:id="R5cf40f26f2d44c44"/>
    <p:sldId xmlns:r="http://schemas.openxmlformats.org/officeDocument/2006/relationships" id="261" r:id="Rdc361d19df5540f8"/>
    <p:sldId xmlns:r="http://schemas.openxmlformats.org/officeDocument/2006/relationships" id="262" r:id="R3ded1c2a8f4349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43eece1d3540f2" /><Relationship Type="http://schemas.openxmlformats.org/officeDocument/2006/relationships/slide" Target="/ppt/slides/slide1.xml" Id="R861341c276044857" /><Relationship Type="http://schemas.openxmlformats.org/officeDocument/2006/relationships/slide" Target="/ppt/slides/slide2.xml" Id="R4575a9b8444340dc" /><Relationship Type="http://schemas.openxmlformats.org/officeDocument/2006/relationships/slide" Target="/ppt/slides/slide3.xml" Id="Re361697e63da44d7" /><Relationship Type="http://schemas.openxmlformats.org/officeDocument/2006/relationships/slide" Target="/ppt/slides/slide4.xml" Id="Rf66b05e46fea4923" /><Relationship Type="http://schemas.openxmlformats.org/officeDocument/2006/relationships/slide" Target="/ppt/slides/slide5.xml" Id="R5cf40f26f2d44c44" /><Relationship Type="http://schemas.openxmlformats.org/officeDocument/2006/relationships/slide" Target="/ppt/slides/slide6.xml" Id="Rdc361d19df5540f8" /><Relationship Type="http://schemas.openxmlformats.org/officeDocument/2006/relationships/slide" Target="/ppt/slides/slide7.xml" Id="R3ded1c2a8f4349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7f4e3dd09745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21acf89514d19" /><Relationship Type="http://schemas.openxmlformats.org/officeDocument/2006/relationships/theme" Target="/ppt/slideMasters/theme/theme1.xml" Id="Rde3e5ce998494a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021acf89514d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a3c1b394043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e62bdbfb44c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7f526049940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0062a609649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e147422dc42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b3b1f8d0540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f8fed6a6e4b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INTUNOR MID. MANCO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INTUNOR MID. MANCO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INTUNOR MID. MANCO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INTUNOR MID. MANCO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INTUNOR MID. MANCO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INTUNOR MID. MANCO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7 980 660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18 309 811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INTUNOR MID. MANCO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INTUNOR MID. MANCO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Kjetil Tveit, Parkveien 62B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824 373 132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INTUNOR MID. MANCO AS</a:t>
            </a:r>
          </a:p>
        </p:txBody>
      </p:sp>
    </p:spTree>
  </p:cSld>
  <p:clrMapOvr>
    <a:masterClrMapping xmlns:a="http://schemas.openxmlformats.org/drawingml/2006/main"/>
  </p:clrMapOvr>
</p:sld>
</file>