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719667e34b41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b6f82b5f774a55"/>
  </p:sldMasterIdLst>
  <p:sldIdLst>
    <p:sldId xmlns:r="http://schemas.openxmlformats.org/officeDocument/2006/relationships" id="256" r:id="R2941a5898f96480e"/>
    <p:sldId xmlns:r="http://schemas.openxmlformats.org/officeDocument/2006/relationships" id="257" r:id="R712144d346fc420a"/>
    <p:sldId xmlns:r="http://schemas.openxmlformats.org/officeDocument/2006/relationships" id="258" r:id="R671ce2e736be452a"/>
    <p:sldId xmlns:r="http://schemas.openxmlformats.org/officeDocument/2006/relationships" id="259" r:id="Rfbb762095fdb4f78"/>
    <p:sldId xmlns:r="http://schemas.openxmlformats.org/officeDocument/2006/relationships" id="260" r:id="R35e893cd37964302"/>
    <p:sldId xmlns:r="http://schemas.openxmlformats.org/officeDocument/2006/relationships" id="261" r:id="R50e2d82f83a04547"/>
    <p:sldId xmlns:r="http://schemas.openxmlformats.org/officeDocument/2006/relationships" id="262" r:id="R2ab98ed21dca4f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6f82b5f774a55" /><Relationship Type="http://schemas.openxmlformats.org/officeDocument/2006/relationships/slide" Target="/ppt/slides/slide1.xml" Id="R2941a5898f96480e" /><Relationship Type="http://schemas.openxmlformats.org/officeDocument/2006/relationships/slide" Target="/ppt/slides/slide2.xml" Id="R712144d346fc420a" /><Relationship Type="http://schemas.openxmlformats.org/officeDocument/2006/relationships/slide" Target="/ppt/slides/slide3.xml" Id="R671ce2e736be452a" /><Relationship Type="http://schemas.openxmlformats.org/officeDocument/2006/relationships/slide" Target="/ppt/slides/slide4.xml" Id="Rfbb762095fdb4f78" /><Relationship Type="http://schemas.openxmlformats.org/officeDocument/2006/relationships/slide" Target="/ppt/slides/slide5.xml" Id="R35e893cd37964302" /><Relationship Type="http://schemas.openxmlformats.org/officeDocument/2006/relationships/slide" Target="/ppt/slides/slide6.xml" Id="R50e2d82f83a04547" /><Relationship Type="http://schemas.openxmlformats.org/officeDocument/2006/relationships/slide" Target="/ppt/slides/slide7.xml" Id="R2ab98ed21dca4f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a0ea737a44f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46a51b2ac4557" /><Relationship Type="http://schemas.openxmlformats.org/officeDocument/2006/relationships/theme" Target="/ppt/slideMasters/theme/theme1.xml" Id="R54467f7c7f4a44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046a51b2ac45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b3fa9813040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df2ecf650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3b0fc256b43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979c4fc024e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3909ce50442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54d55e1144f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7b26ebaa344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VALODDO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VALODDO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5 945 707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3 436 623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6 227 644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ODD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Helgevold Holding AS, Saudavegen 5772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824 382 212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