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bd8dd66c084a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4aca04e4fb4947"/>
  </p:sldMasterIdLst>
  <p:sldIdLst>
    <p:sldId xmlns:r="http://schemas.openxmlformats.org/officeDocument/2006/relationships" id="256" r:id="Rb22e72692f39424e"/>
    <p:sldId xmlns:r="http://schemas.openxmlformats.org/officeDocument/2006/relationships" id="257" r:id="R2c961fcf99ed4fd4"/>
    <p:sldId xmlns:r="http://schemas.openxmlformats.org/officeDocument/2006/relationships" id="258" r:id="R4411b931035842c3"/>
    <p:sldId xmlns:r="http://schemas.openxmlformats.org/officeDocument/2006/relationships" id="259" r:id="R0cb9e43171b9485b"/>
    <p:sldId xmlns:r="http://schemas.openxmlformats.org/officeDocument/2006/relationships" id="260" r:id="R73fcf14b1d1d43a2"/>
    <p:sldId xmlns:r="http://schemas.openxmlformats.org/officeDocument/2006/relationships" id="261" r:id="Rc73b608bb0c4478a"/>
    <p:sldId xmlns:r="http://schemas.openxmlformats.org/officeDocument/2006/relationships" id="262" r:id="Ra369803c69474f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4aca04e4fb4947" /><Relationship Type="http://schemas.openxmlformats.org/officeDocument/2006/relationships/slide" Target="/ppt/slides/slide1.xml" Id="Rb22e72692f39424e" /><Relationship Type="http://schemas.openxmlformats.org/officeDocument/2006/relationships/slide" Target="/ppt/slides/slide2.xml" Id="R2c961fcf99ed4fd4" /><Relationship Type="http://schemas.openxmlformats.org/officeDocument/2006/relationships/slide" Target="/ppt/slides/slide3.xml" Id="R4411b931035842c3" /><Relationship Type="http://schemas.openxmlformats.org/officeDocument/2006/relationships/slide" Target="/ppt/slides/slide4.xml" Id="R0cb9e43171b9485b" /><Relationship Type="http://schemas.openxmlformats.org/officeDocument/2006/relationships/slide" Target="/ppt/slides/slide5.xml" Id="R73fcf14b1d1d43a2" /><Relationship Type="http://schemas.openxmlformats.org/officeDocument/2006/relationships/slide" Target="/ppt/slides/slide6.xml" Id="Rc73b608bb0c4478a" /><Relationship Type="http://schemas.openxmlformats.org/officeDocument/2006/relationships/slide" Target="/ppt/slides/slide7.xml" Id="Ra369803c69474f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a89e7c97bd42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57a70a7fa4dc6" /><Relationship Type="http://schemas.openxmlformats.org/officeDocument/2006/relationships/theme" Target="/ppt/slideMasters/theme/theme1.xml" Id="R0158366a96e34b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757a70a7fa4d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4df2adee54b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be449931840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5f13a812348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a14b7fedd4c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3cde543cd44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4d549049c47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42d88339d44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SYPRIAN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SYPRIAN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SYPRIAN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SYPRIAN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SYPRIAN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SYPRIAN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525 897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15 905 038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15 929 174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SYPRIAN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SYPRIAN BJONER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SYPRIAN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Åsvei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1424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824 516 162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SYPRIAN AS</a:t>
            </a:r>
          </a:p>
        </p:txBody>
      </p:sp>
    </p:spTree>
  </p:cSld>
  <p:clrMapOvr>
    <a:masterClrMapping xmlns:a="http://schemas.openxmlformats.org/drawingml/2006/main"/>
  </p:clrMapOvr>
</p:sld>
</file>