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1b36cd86c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d9b51986340be"/>
  </p:sldMasterIdLst>
  <p:sldIdLst>
    <p:sldId xmlns:r="http://schemas.openxmlformats.org/officeDocument/2006/relationships" id="256" r:id="R31631cae1b534262"/>
    <p:sldId xmlns:r="http://schemas.openxmlformats.org/officeDocument/2006/relationships" id="257" r:id="R90a85406eae34ddd"/>
    <p:sldId xmlns:r="http://schemas.openxmlformats.org/officeDocument/2006/relationships" id="258" r:id="R4a0dbda95f214990"/>
    <p:sldId xmlns:r="http://schemas.openxmlformats.org/officeDocument/2006/relationships" id="259" r:id="R1941f14394cb4dbe"/>
    <p:sldId xmlns:r="http://schemas.openxmlformats.org/officeDocument/2006/relationships" id="260" r:id="Reeeb912b64194e60"/>
    <p:sldId xmlns:r="http://schemas.openxmlformats.org/officeDocument/2006/relationships" id="261" r:id="Rf68ae0f09c5a4903"/>
    <p:sldId xmlns:r="http://schemas.openxmlformats.org/officeDocument/2006/relationships" id="262" r:id="R3a7b22ccdc90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d9b51986340be" /><Relationship Type="http://schemas.openxmlformats.org/officeDocument/2006/relationships/slide" Target="/ppt/slides/slide1.xml" Id="R31631cae1b534262" /><Relationship Type="http://schemas.openxmlformats.org/officeDocument/2006/relationships/slide" Target="/ppt/slides/slide2.xml" Id="R90a85406eae34ddd" /><Relationship Type="http://schemas.openxmlformats.org/officeDocument/2006/relationships/slide" Target="/ppt/slides/slide3.xml" Id="R4a0dbda95f214990" /><Relationship Type="http://schemas.openxmlformats.org/officeDocument/2006/relationships/slide" Target="/ppt/slides/slide4.xml" Id="R1941f14394cb4dbe" /><Relationship Type="http://schemas.openxmlformats.org/officeDocument/2006/relationships/slide" Target="/ppt/slides/slide5.xml" Id="Reeeb912b64194e60" /><Relationship Type="http://schemas.openxmlformats.org/officeDocument/2006/relationships/slide" Target="/ppt/slides/slide6.xml" Id="Rf68ae0f09c5a4903" /><Relationship Type="http://schemas.openxmlformats.org/officeDocument/2006/relationships/slide" Target="/ppt/slides/slide7.xml" Id="R3a7b22ccdc90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532616233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97ed4ec14720" /><Relationship Type="http://schemas.openxmlformats.org/officeDocument/2006/relationships/theme" Target="/ppt/slideMasters/theme/theme1.xml" Id="R56b692607131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c97ed4ec1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6757b2ec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fe905cb5a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d62649d0f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8789f8bc9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f92bb4e3b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2745c1ba9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288fd5ac3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