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847e5d8b854413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2bea11a0df04113"/>
  </p:sldMasterIdLst>
  <p:sldIdLst>
    <p:sldId xmlns:r="http://schemas.openxmlformats.org/officeDocument/2006/relationships" id="256" r:id="Rd32e59f948544cfa"/>
    <p:sldId xmlns:r="http://schemas.openxmlformats.org/officeDocument/2006/relationships" id="257" r:id="R76a0a290d8a74ead"/>
    <p:sldId xmlns:r="http://schemas.openxmlformats.org/officeDocument/2006/relationships" id="258" r:id="Raca096f7303b4bec"/>
    <p:sldId xmlns:r="http://schemas.openxmlformats.org/officeDocument/2006/relationships" id="259" r:id="R0c1b6a09fb1b466a"/>
    <p:sldId xmlns:r="http://schemas.openxmlformats.org/officeDocument/2006/relationships" id="260" r:id="R0376764f0ec84d5b"/>
    <p:sldId xmlns:r="http://schemas.openxmlformats.org/officeDocument/2006/relationships" id="261" r:id="R2750cbf36be441da"/>
    <p:sldId xmlns:r="http://schemas.openxmlformats.org/officeDocument/2006/relationships" id="262" r:id="R9ec04cb81ff34c6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bea11a0df04113" /><Relationship Type="http://schemas.openxmlformats.org/officeDocument/2006/relationships/slide" Target="/ppt/slides/slide1.xml" Id="Rd32e59f948544cfa" /><Relationship Type="http://schemas.openxmlformats.org/officeDocument/2006/relationships/slide" Target="/ppt/slides/slide2.xml" Id="R76a0a290d8a74ead" /><Relationship Type="http://schemas.openxmlformats.org/officeDocument/2006/relationships/slide" Target="/ppt/slides/slide3.xml" Id="Raca096f7303b4bec" /><Relationship Type="http://schemas.openxmlformats.org/officeDocument/2006/relationships/slide" Target="/ppt/slides/slide4.xml" Id="R0c1b6a09fb1b466a" /><Relationship Type="http://schemas.openxmlformats.org/officeDocument/2006/relationships/slide" Target="/ppt/slides/slide5.xml" Id="R0376764f0ec84d5b" /><Relationship Type="http://schemas.openxmlformats.org/officeDocument/2006/relationships/slide" Target="/ppt/slides/slide6.xml" Id="R2750cbf36be441da" /><Relationship Type="http://schemas.openxmlformats.org/officeDocument/2006/relationships/slide" Target="/ppt/slides/slide7.xml" Id="R9ec04cb81ff34c6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3d704196714d6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b539206c8e48ad" /><Relationship Type="http://schemas.openxmlformats.org/officeDocument/2006/relationships/theme" Target="/ppt/slideMasters/theme/theme1.xml" Id="Rb8b207cc9f674e2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fb539206c8e48a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0dc8c2aa00446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298f1a5ea84a7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760e9e0a56460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09db5bb33c4c3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d2a9fedeb34d3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d89e1e8b6e4cb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6923e2f50c49b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BORGSTEIN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BORGSTEIN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BORGSTEIN AS ble etablert [år] og holder til i Ulsteinvik.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BORGSTEIN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BORGSTEIN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BORGSTEIN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51 267 688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21 323 415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23 546 322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789 436 914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1 190 450 934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BORGSTEIN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EXCALIBUR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HENNA INVEST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KNIVEN INVEST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MIMAR BORGSTEIN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REITEN AS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BORGSTEIN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Stålhaugen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6065 Ulsteinvik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824 783 802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BORGSTEIN AS</a:t>
            </a:r>
          </a:p>
        </p:txBody>
      </p:sp>
    </p:spTree>
  </p:cSld>
  <p:clrMapOvr>
    <a:masterClrMapping xmlns:a="http://schemas.openxmlformats.org/drawingml/2006/main"/>
  </p:clrMapOvr>
</p:sld>
</file>