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80562e4d0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abf3b0be74f29"/>
  </p:sldMasterIdLst>
  <p:sldIdLst>
    <p:sldId xmlns:r="http://schemas.openxmlformats.org/officeDocument/2006/relationships" id="256" r:id="R5c53860e6ae144d9"/>
    <p:sldId xmlns:r="http://schemas.openxmlformats.org/officeDocument/2006/relationships" id="257" r:id="R4fa333f5ed3a4b7d"/>
    <p:sldId xmlns:r="http://schemas.openxmlformats.org/officeDocument/2006/relationships" id="258" r:id="R62890b91d84e4672"/>
    <p:sldId xmlns:r="http://schemas.openxmlformats.org/officeDocument/2006/relationships" id="259" r:id="R0f1cda925cbd42a9"/>
    <p:sldId xmlns:r="http://schemas.openxmlformats.org/officeDocument/2006/relationships" id="260" r:id="Rc307a61a5dbd4ea0"/>
    <p:sldId xmlns:r="http://schemas.openxmlformats.org/officeDocument/2006/relationships" id="261" r:id="R320577a0bdb845ed"/>
    <p:sldId xmlns:r="http://schemas.openxmlformats.org/officeDocument/2006/relationships" id="262" r:id="R71c08fa5f652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abf3b0be74f29" /><Relationship Type="http://schemas.openxmlformats.org/officeDocument/2006/relationships/slide" Target="/ppt/slides/slide1.xml" Id="R5c53860e6ae144d9" /><Relationship Type="http://schemas.openxmlformats.org/officeDocument/2006/relationships/slide" Target="/ppt/slides/slide2.xml" Id="R4fa333f5ed3a4b7d" /><Relationship Type="http://schemas.openxmlformats.org/officeDocument/2006/relationships/slide" Target="/ppt/slides/slide3.xml" Id="R62890b91d84e4672" /><Relationship Type="http://schemas.openxmlformats.org/officeDocument/2006/relationships/slide" Target="/ppt/slides/slide4.xml" Id="R0f1cda925cbd42a9" /><Relationship Type="http://schemas.openxmlformats.org/officeDocument/2006/relationships/slide" Target="/ppt/slides/slide5.xml" Id="Rc307a61a5dbd4ea0" /><Relationship Type="http://schemas.openxmlformats.org/officeDocument/2006/relationships/slide" Target="/ppt/slides/slide6.xml" Id="R320577a0bdb845ed" /><Relationship Type="http://schemas.openxmlformats.org/officeDocument/2006/relationships/slide" Target="/ppt/slides/slide7.xml" Id="R71c08fa5f652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fa5c205f4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847e0d294f29" /><Relationship Type="http://schemas.openxmlformats.org/officeDocument/2006/relationships/theme" Target="/ppt/slideMasters/theme/theme1.xml" Id="R5572d8e7ea82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3847e0d29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7922a5c05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162689fb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a5cc2ccb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b027e053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04c49a1a9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76caf458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576a468e9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1 124 404 251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1 267 293 955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