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0f61d9b7a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cfd4067724117"/>
  </p:sldMasterIdLst>
  <p:sldIdLst>
    <p:sldId xmlns:r="http://schemas.openxmlformats.org/officeDocument/2006/relationships" id="256" r:id="R3f7f4c998f6c402f"/>
    <p:sldId xmlns:r="http://schemas.openxmlformats.org/officeDocument/2006/relationships" id="257" r:id="R60aee925b6c24e4b"/>
    <p:sldId xmlns:r="http://schemas.openxmlformats.org/officeDocument/2006/relationships" id="258" r:id="R8d3a1d793ea34a28"/>
    <p:sldId xmlns:r="http://schemas.openxmlformats.org/officeDocument/2006/relationships" id="259" r:id="Rcc04c9d33909471a"/>
    <p:sldId xmlns:r="http://schemas.openxmlformats.org/officeDocument/2006/relationships" id="260" r:id="R65a775bc6f6c4641"/>
    <p:sldId xmlns:r="http://schemas.openxmlformats.org/officeDocument/2006/relationships" id="261" r:id="R2840f383edbe4d99"/>
    <p:sldId xmlns:r="http://schemas.openxmlformats.org/officeDocument/2006/relationships" id="262" r:id="Ra74fdecce74b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cfd4067724117" /><Relationship Type="http://schemas.openxmlformats.org/officeDocument/2006/relationships/slide" Target="/ppt/slides/slide1.xml" Id="R3f7f4c998f6c402f" /><Relationship Type="http://schemas.openxmlformats.org/officeDocument/2006/relationships/slide" Target="/ppt/slides/slide2.xml" Id="R60aee925b6c24e4b" /><Relationship Type="http://schemas.openxmlformats.org/officeDocument/2006/relationships/slide" Target="/ppt/slides/slide3.xml" Id="R8d3a1d793ea34a28" /><Relationship Type="http://schemas.openxmlformats.org/officeDocument/2006/relationships/slide" Target="/ppt/slides/slide4.xml" Id="Rcc04c9d33909471a" /><Relationship Type="http://schemas.openxmlformats.org/officeDocument/2006/relationships/slide" Target="/ppt/slides/slide5.xml" Id="R65a775bc6f6c4641" /><Relationship Type="http://schemas.openxmlformats.org/officeDocument/2006/relationships/slide" Target="/ppt/slides/slide6.xml" Id="R2840f383edbe4d99" /><Relationship Type="http://schemas.openxmlformats.org/officeDocument/2006/relationships/slide" Target="/ppt/slides/slide7.xml" Id="Ra74fdecce74b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9964806b5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ca2df29a9478a" /><Relationship Type="http://schemas.openxmlformats.org/officeDocument/2006/relationships/theme" Target="/ppt/slideMasters/theme/theme1.xml" Id="Rd2115638400a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ca2df29a9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8ea7c0c5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6034a177d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52559a88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cb38456f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476e5112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3db4810a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a0feafb5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CORGET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CORGET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2 103 640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CORNELIA LANGE GETZ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Cornelia Lange Getz, Byavegen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825 251 332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CORGET INVEST AS</a:t>
            </a:r>
          </a:p>
        </p:txBody>
      </p:sp>
    </p:spTree>
  </p:cSld>
  <p:clrMapOvr>
    <a:masterClrMapping xmlns:a="http://schemas.openxmlformats.org/drawingml/2006/main"/>
  </p:clrMapOvr>
</p:sld>
</file>