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35911c7f74443a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d0e1aed31984e29"/>
  </p:sldMasterIdLst>
  <p:sldIdLst>
    <p:sldId xmlns:r="http://schemas.openxmlformats.org/officeDocument/2006/relationships" id="256" r:id="Ra98cc3e975ed44bb"/>
    <p:sldId xmlns:r="http://schemas.openxmlformats.org/officeDocument/2006/relationships" id="257" r:id="R42417c66cf284941"/>
    <p:sldId xmlns:r="http://schemas.openxmlformats.org/officeDocument/2006/relationships" id="258" r:id="Raf856566bb9b43d6"/>
    <p:sldId xmlns:r="http://schemas.openxmlformats.org/officeDocument/2006/relationships" id="259" r:id="R17200a67bad74c51"/>
    <p:sldId xmlns:r="http://schemas.openxmlformats.org/officeDocument/2006/relationships" id="260" r:id="Rc35c46bbd5c4405e"/>
    <p:sldId xmlns:r="http://schemas.openxmlformats.org/officeDocument/2006/relationships" id="261" r:id="R67a0480e806c48ae"/>
    <p:sldId xmlns:r="http://schemas.openxmlformats.org/officeDocument/2006/relationships" id="262" r:id="R83a7d8924f2c425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d0e1aed31984e29" /><Relationship Type="http://schemas.openxmlformats.org/officeDocument/2006/relationships/slide" Target="/ppt/slides/slide1.xml" Id="Ra98cc3e975ed44bb" /><Relationship Type="http://schemas.openxmlformats.org/officeDocument/2006/relationships/slide" Target="/ppt/slides/slide2.xml" Id="R42417c66cf284941" /><Relationship Type="http://schemas.openxmlformats.org/officeDocument/2006/relationships/slide" Target="/ppt/slides/slide3.xml" Id="Raf856566bb9b43d6" /><Relationship Type="http://schemas.openxmlformats.org/officeDocument/2006/relationships/slide" Target="/ppt/slides/slide4.xml" Id="R17200a67bad74c51" /><Relationship Type="http://schemas.openxmlformats.org/officeDocument/2006/relationships/slide" Target="/ppt/slides/slide5.xml" Id="Rc35c46bbd5c4405e" /><Relationship Type="http://schemas.openxmlformats.org/officeDocument/2006/relationships/slide" Target="/ppt/slides/slide6.xml" Id="R67a0480e806c48ae" /><Relationship Type="http://schemas.openxmlformats.org/officeDocument/2006/relationships/slide" Target="/ppt/slides/slide7.xml" Id="R83a7d8924f2c425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ef309809672419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3a9fa0071241b1" /><Relationship Type="http://schemas.openxmlformats.org/officeDocument/2006/relationships/theme" Target="/ppt/slideMasters/theme/theme1.xml" Id="Redfd91d5105c4fc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f3a9fa0071241b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f70de8ff264f3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a45166eb9d44f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25c01c263d415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32034e0cc7400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899706dfbb4ca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334225dab947e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f68c98ef9847b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GETZ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GETZ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GETZ INVEST AS ble etablert [år] og holder til i Levanger.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GETZ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GETZ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GETZ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878 221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842 876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830 863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2 563 307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2 583 551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GETZ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ANDREA LANGE GETZ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GETZ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Kleivstuvegen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7607 Levanger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825 274 502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GETZ INVEST AS</a:t>
            </a:r>
          </a:p>
        </p:txBody>
      </p:sp>
    </p:spTree>
  </p:cSld>
  <p:clrMapOvr>
    <a:masterClrMapping xmlns:a="http://schemas.openxmlformats.org/drawingml/2006/main"/>
  </p:clrMapOvr>
</p:sld>
</file>