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64310453f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898b8f2c044af"/>
  </p:sldMasterIdLst>
  <p:sldIdLst>
    <p:sldId xmlns:r="http://schemas.openxmlformats.org/officeDocument/2006/relationships" id="256" r:id="Rfc19f12eaae34187"/>
    <p:sldId xmlns:r="http://schemas.openxmlformats.org/officeDocument/2006/relationships" id="257" r:id="Rdd1d5efaed554f16"/>
    <p:sldId xmlns:r="http://schemas.openxmlformats.org/officeDocument/2006/relationships" id="258" r:id="R86351e8db0304d91"/>
    <p:sldId xmlns:r="http://schemas.openxmlformats.org/officeDocument/2006/relationships" id="259" r:id="Rbd52b5bb7c4745f8"/>
    <p:sldId xmlns:r="http://schemas.openxmlformats.org/officeDocument/2006/relationships" id="260" r:id="Rad4f5edbc36547e9"/>
    <p:sldId xmlns:r="http://schemas.openxmlformats.org/officeDocument/2006/relationships" id="261" r:id="R6c6471a5349c4961"/>
    <p:sldId xmlns:r="http://schemas.openxmlformats.org/officeDocument/2006/relationships" id="262" r:id="R490457aece14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898b8f2c044af" /><Relationship Type="http://schemas.openxmlformats.org/officeDocument/2006/relationships/slide" Target="/ppt/slides/slide1.xml" Id="Rfc19f12eaae34187" /><Relationship Type="http://schemas.openxmlformats.org/officeDocument/2006/relationships/slide" Target="/ppt/slides/slide2.xml" Id="Rdd1d5efaed554f16" /><Relationship Type="http://schemas.openxmlformats.org/officeDocument/2006/relationships/slide" Target="/ppt/slides/slide3.xml" Id="R86351e8db0304d91" /><Relationship Type="http://schemas.openxmlformats.org/officeDocument/2006/relationships/slide" Target="/ppt/slides/slide4.xml" Id="Rbd52b5bb7c4745f8" /><Relationship Type="http://schemas.openxmlformats.org/officeDocument/2006/relationships/slide" Target="/ppt/slides/slide5.xml" Id="Rad4f5edbc36547e9" /><Relationship Type="http://schemas.openxmlformats.org/officeDocument/2006/relationships/slide" Target="/ppt/slides/slide6.xml" Id="R6c6471a5349c4961" /><Relationship Type="http://schemas.openxmlformats.org/officeDocument/2006/relationships/slide" Target="/ppt/slides/slide7.xml" Id="R490457aece14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42cf5a45b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5c34b1c7f41e3" /><Relationship Type="http://schemas.openxmlformats.org/officeDocument/2006/relationships/theme" Target="/ppt/slideMasters/theme/theme1.xml" Id="R85f7d1cb0f35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5c34b1c7f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6d857d14f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3ab586580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642ce373f48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6ecb37421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3ff1b55d0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aad8520004d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f139b8e63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MARIA TANDBERG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Tandberg Nygård, Setra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