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a506ffc40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b4ae5d8c8484a"/>
  </p:sldMasterIdLst>
  <p:sldIdLst>
    <p:sldId xmlns:r="http://schemas.openxmlformats.org/officeDocument/2006/relationships" id="256" r:id="R5325244d738c4ff3"/>
    <p:sldId xmlns:r="http://schemas.openxmlformats.org/officeDocument/2006/relationships" id="257" r:id="R87d9874acfd84130"/>
    <p:sldId xmlns:r="http://schemas.openxmlformats.org/officeDocument/2006/relationships" id="258" r:id="R5d9b1c39b5ea4d0a"/>
    <p:sldId xmlns:r="http://schemas.openxmlformats.org/officeDocument/2006/relationships" id="259" r:id="Rb5ef0a8ddf40475b"/>
    <p:sldId xmlns:r="http://schemas.openxmlformats.org/officeDocument/2006/relationships" id="260" r:id="R58c386368c974bb2"/>
    <p:sldId xmlns:r="http://schemas.openxmlformats.org/officeDocument/2006/relationships" id="261" r:id="R6fbd89e88e584ed2"/>
    <p:sldId xmlns:r="http://schemas.openxmlformats.org/officeDocument/2006/relationships" id="262" r:id="R43db02891738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b4ae5d8c8484a" /><Relationship Type="http://schemas.openxmlformats.org/officeDocument/2006/relationships/slide" Target="/ppt/slides/slide1.xml" Id="R5325244d738c4ff3" /><Relationship Type="http://schemas.openxmlformats.org/officeDocument/2006/relationships/slide" Target="/ppt/slides/slide2.xml" Id="R87d9874acfd84130" /><Relationship Type="http://schemas.openxmlformats.org/officeDocument/2006/relationships/slide" Target="/ppt/slides/slide3.xml" Id="R5d9b1c39b5ea4d0a" /><Relationship Type="http://schemas.openxmlformats.org/officeDocument/2006/relationships/slide" Target="/ppt/slides/slide4.xml" Id="Rb5ef0a8ddf40475b" /><Relationship Type="http://schemas.openxmlformats.org/officeDocument/2006/relationships/slide" Target="/ppt/slides/slide5.xml" Id="R58c386368c974bb2" /><Relationship Type="http://schemas.openxmlformats.org/officeDocument/2006/relationships/slide" Target="/ppt/slides/slide6.xml" Id="R6fbd89e88e584ed2" /><Relationship Type="http://schemas.openxmlformats.org/officeDocument/2006/relationships/slide" Target="/ppt/slides/slide7.xml" Id="R43db02891738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0e2c849dd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3aa6ebac4a6e" /><Relationship Type="http://schemas.openxmlformats.org/officeDocument/2006/relationships/theme" Target="/ppt/slideMasters/theme/theme1.xml" Id="Rfb4bb348506e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13aa6ebac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788ee24f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2d0f3b05e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130b3c71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5054cb71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d3e658b4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12a7b5364f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8380153f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985 050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HALDOR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Halldor Skare, Eidevegen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825 440 402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