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161f63ad949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00630d3184aa3"/>
  </p:sldMasterIdLst>
  <p:sldIdLst>
    <p:sldId xmlns:r="http://schemas.openxmlformats.org/officeDocument/2006/relationships" id="256" r:id="R868da48b4bac4786"/>
    <p:sldId xmlns:r="http://schemas.openxmlformats.org/officeDocument/2006/relationships" id="257" r:id="R82686e67b6bc4b87"/>
    <p:sldId xmlns:r="http://schemas.openxmlformats.org/officeDocument/2006/relationships" id="258" r:id="Rdf8b49eb16134f34"/>
    <p:sldId xmlns:r="http://schemas.openxmlformats.org/officeDocument/2006/relationships" id="259" r:id="Rc50adbfe81654ac1"/>
    <p:sldId xmlns:r="http://schemas.openxmlformats.org/officeDocument/2006/relationships" id="260" r:id="Rda65663e29644ac4"/>
    <p:sldId xmlns:r="http://schemas.openxmlformats.org/officeDocument/2006/relationships" id="261" r:id="Rb5887875206f4a06"/>
    <p:sldId xmlns:r="http://schemas.openxmlformats.org/officeDocument/2006/relationships" id="262" r:id="R57ca2f765ecf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00630d3184aa3" /><Relationship Type="http://schemas.openxmlformats.org/officeDocument/2006/relationships/slide" Target="/ppt/slides/slide1.xml" Id="R868da48b4bac4786" /><Relationship Type="http://schemas.openxmlformats.org/officeDocument/2006/relationships/slide" Target="/ppt/slides/slide2.xml" Id="R82686e67b6bc4b87" /><Relationship Type="http://schemas.openxmlformats.org/officeDocument/2006/relationships/slide" Target="/ppt/slides/slide3.xml" Id="Rdf8b49eb16134f34" /><Relationship Type="http://schemas.openxmlformats.org/officeDocument/2006/relationships/slide" Target="/ppt/slides/slide4.xml" Id="Rc50adbfe81654ac1" /><Relationship Type="http://schemas.openxmlformats.org/officeDocument/2006/relationships/slide" Target="/ppt/slides/slide5.xml" Id="Rda65663e29644ac4" /><Relationship Type="http://schemas.openxmlformats.org/officeDocument/2006/relationships/slide" Target="/ppt/slides/slide6.xml" Id="Rb5887875206f4a06" /><Relationship Type="http://schemas.openxmlformats.org/officeDocument/2006/relationships/slide" Target="/ppt/slides/slide7.xml" Id="R57ca2f765ecf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a6ad14a75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8075166a24537" /><Relationship Type="http://schemas.openxmlformats.org/officeDocument/2006/relationships/theme" Target="/ppt/slideMasters/theme/theme1.xml" Id="R0a65234ea544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8075166a2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947c0d07f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21744d0b5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125124fb4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b59e1c34b40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3c5c5839f43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32d7db52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dfd3afcd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4U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4U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19 577 739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7 164 535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5 780 593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10 408 702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15 722 509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G5J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825 704 922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4U AS</a:t>
            </a:r>
          </a:p>
        </p:txBody>
      </p:sp>
    </p:spTree>
  </p:cSld>
  <p:clrMapOvr>
    <a:masterClrMapping xmlns:a="http://schemas.openxmlformats.org/drawingml/2006/main"/>
  </p:clrMapOvr>
</p:sld>
</file>