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7a7c1029a0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d23e5d86849ae"/>
  </p:sldMasterIdLst>
  <p:sldIdLst>
    <p:sldId xmlns:r="http://schemas.openxmlformats.org/officeDocument/2006/relationships" id="256" r:id="R877b35fea2f94d8c"/>
    <p:sldId xmlns:r="http://schemas.openxmlformats.org/officeDocument/2006/relationships" id="257" r:id="Re7bcd4882d1f48d5"/>
    <p:sldId xmlns:r="http://schemas.openxmlformats.org/officeDocument/2006/relationships" id="258" r:id="R940da1320dc2427b"/>
    <p:sldId xmlns:r="http://schemas.openxmlformats.org/officeDocument/2006/relationships" id="259" r:id="R512b316ca1844f5c"/>
    <p:sldId xmlns:r="http://schemas.openxmlformats.org/officeDocument/2006/relationships" id="260" r:id="Rbd6c71dc6e704822"/>
    <p:sldId xmlns:r="http://schemas.openxmlformats.org/officeDocument/2006/relationships" id="261" r:id="Rbebf4f027d93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d23e5d86849ae" /><Relationship Type="http://schemas.openxmlformats.org/officeDocument/2006/relationships/slide" Target="/ppt/slides/slide1.xml" Id="R877b35fea2f94d8c" /><Relationship Type="http://schemas.openxmlformats.org/officeDocument/2006/relationships/slide" Target="/ppt/slides/slide2.xml" Id="Re7bcd4882d1f48d5" /><Relationship Type="http://schemas.openxmlformats.org/officeDocument/2006/relationships/slide" Target="/ppt/slides/slide3.xml" Id="R940da1320dc2427b" /><Relationship Type="http://schemas.openxmlformats.org/officeDocument/2006/relationships/slide" Target="/ppt/slides/slide4.xml" Id="R512b316ca1844f5c" /><Relationship Type="http://schemas.openxmlformats.org/officeDocument/2006/relationships/slide" Target="/ppt/slides/slide5.xml" Id="Rbd6c71dc6e704822" /><Relationship Type="http://schemas.openxmlformats.org/officeDocument/2006/relationships/slide" Target="/ppt/slides/slide6.xml" Id="Rbebf4f027d93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ced04a9524f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209ca4054b39" /><Relationship Type="http://schemas.openxmlformats.org/officeDocument/2006/relationships/theme" Target="/ppt/slideMasters/theme/theme1.xml" Id="R96eebe467c4d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20209ca4054b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f1888414b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d3f7e5c91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cb0db3cd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4654ca448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c7083f328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08802aec143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825 878 882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AS</a:t>
            </a:r>
          </a:p>
        </p:txBody>
      </p:sp>
    </p:spTree>
  </p:cSld>
  <p:clrMapOvr>
    <a:masterClrMapping xmlns:a="http://schemas.openxmlformats.org/drawingml/2006/main"/>
  </p:clrMapOvr>
</p:sld>
</file>