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07a3901eef954ce5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d426cade9e274d82"/>
  </p:sldMasterIdLst>
  <p:sldIdLst>
    <p:sldId xmlns:r="http://schemas.openxmlformats.org/officeDocument/2006/relationships" id="256" r:id="R0d7479cf77764b0f"/>
    <p:sldId xmlns:r="http://schemas.openxmlformats.org/officeDocument/2006/relationships" id="257" r:id="R6ae7348bda534e01"/>
    <p:sldId xmlns:r="http://schemas.openxmlformats.org/officeDocument/2006/relationships" id="258" r:id="R6cae970d73704511"/>
    <p:sldId xmlns:r="http://schemas.openxmlformats.org/officeDocument/2006/relationships" id="259" r:id="R23e862cdd55a403c"/>
    <p:sldId xmlns:r="http://schemas.openxmlformats.org/officeDocument/2006/relationships" id="260" r:id="R83276ae876254bf7"/>
    <p:sldId xmlns:r="http://schemas.openxmlformats.org/officeDocument/2006/relationships" id="261" r:id="Rb0520727387e498c"/>
    <p:sldId xmlns:r="http://schemas.openxmlformats.org/officeDocument/2006/relationships" id="262" r:id="Rc11ac14309154ff4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426cade9e274d82" /><Relationship Type="http://schemas.openxmlformats.org/officeDocument/2006/relationships/slide" Target="/ppt/slides/slide1.xml" Id="R0d7479cf77764b0f" /><Relationship Type="http://schemas.openxmlformats.org/officeDocument/2006/relationships/slide" Target="/ppt/slides/slide2.xml" Id="R6ae7348bda534e01" /><Relationship Type="http://schemas.openxmlformats.org/officeDocument/2006/relationships/slide" Target="/ppt/slides/slide3.xml" Id="R6cae970d73704511" /><Relationship Type="http://schemas.openxmlformats.org/officeDocument/2006/relationships/slide" Target="/ppt/slides/slide4.xml" Id="R23e862cdd55a403c" /><Relationship Type="http://schemas.openxmlformats.org/officeDocument/2006/relationships/slide" Target="/ppt/slides/slide5.xml" Id="R83276ae876254bf7" /><Relationship Type="http://schemas.openxmlformats.org/officeDocument/2006/relationships/slide" Target="/ppt/slides/slide6.xml" Id="Rb0520727387e498c" /><Relationship Type="http://schemas.openxmlformats.org/officeDocument/2006/relationships/slide" Target="/ppt/slides/slide7.xml" Id="Rc11ac14309154ff4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0e5d88b11184f73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46f2b40bc1047b8" /><Relationship Type="http://schemas.openxmlformats.org/officeDocument/2006/relationships/theme" Target="/ppt/slideMasters/theme/theme1.xml" Id="Rb829ddd3216e4e3e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846f2b40bc1047b8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d54deb92db94e78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3bb90699d434c30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c8bf32d4abc4559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e7e1ec15d554b09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386818351a04fab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376aa413ac74a35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80b9420cbb448d7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BALLABROMBIR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BALLABROMBIR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BALLABROMBIR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BALLABROMBIR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BALLABROMBIR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BALLABROMBIR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30 000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24 248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17 191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45 443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1 191 229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BALLABROMBIR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VIGGO VENN IN VEST AS  –  80,0 %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LAAGEN DAMPSKIBSSELSKAB AS  –  15,0 %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KUMAR IN VEST AS  –  5,0 %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BALLABROMBIR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Treschows gate 2F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0477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825 905 162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BALLABROMBIR AS</a:t>
            </a:r>
          </a:p>
        </p:txBody>
      </p:sp>
    </p:spTree>
  </p:cSld>
  <p:clrMapOvr>
    <a:masterClrMapping xmlns:a="http://schemas.openxmlformats.org/drawingml/2006/main"/>
  </p:clrMapOvr>
</p:sld>
</file>