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efa4e5a01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bbbf91b474a99"/>
  </p:sldMasterIdLst>
  <p:sldIdLst>
    <p:sldId xmlns:r="http://schemas.openxmlformats.org/officeDocument/2006/relationships" id="256" r:id="R6dd2f706933f4260"/>
    <p:sldId xmlns:r="http://schemas.openxmlformats.org/officeDocument/2006/relationships" id="257" r:id="Rc17eacc0826a45e0"/>
    <p:sldId xmlns:r="http://schemas.openxmlformats.org/officeDocument/2006/relationships" id="258" r:id="R48df5a0933c94058"/>
    <p:sldId xmlns:r="http://schemas.openxmlformats.org/officeDocument/2006/relationships" id="259" r:id="R0a3d8ad1eae7407d"/>
    <p:sldId xmlns:r="http://schemas.openxmlformats.org/officeDocument/2006/relationships" id="260" r:id="R4426448908ad4f4f"/>
    <p:sldId xmlns:r="http://schemas.openxmlformats.org/officeDocument/2006/relationships" id="261" r:id="Rb0b964a63993451d"/>
    <p:sldId xmlns:r="http://schemas.openxmlformats.org/officeDocument/2006/relationships" id="262" r:id="Rb50b422d9af3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bbbf91b474a99" /><Relationship Type="http://schemas.openxmlformats.org/officeDocument/2006/relationships/slide" Target="/ppt/slides/slide1.xml" Id="R6dd2f706933f4260" /><Relationship Type="http://schemas.openxmlformats.org/officeDocument/2006/relationships/slide" Target="/ppt/slides/slide2.xml" Id="Rc17eacc0826a45e0" /><Relationship Type="http://schemas.openxmlformats.org/officeDocument/2006/relationships/slide" Target="/ppt/slides/slide3.xml" Id="R48df5a0933c94058" /><Relationship Type="http://schemas.openxmlformats.org/officeDocument/2006/relationships/slide" Target="/ppt/slides/slide4.xml" Id="R0a3d8ad1eae7407d" /><Relationship Type="http://schemas.openxmlformats.org/officeDocument/2006/relationships/slide" Target="/ppt/slides/slide5.xml" Id="R4426448908ad4f4f" /><Relationship Type="http://schemas.openxmlformats.org/officeDocument/2006/relationships/slide" Target="/ppt/slides/slide6.xml" Id="Rb0b964a63993451d" /><Relationship Type="http://schemas.openxmlformats.org/officeDocument/2006/relationships/slide" Target="/ppt/slides/slide7.xml" Id="Rb50b422d9af3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27657326c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c73aa8c494ed1" /><Relationship Type="http://schemas.openxmlformats.org/officeDocument/2006/relationships/theme" Target="/ppt/slideMasters/theme/theme1.xml" Id="R9b33b501aff3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c73aa8c49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d6cb5a4a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5916b74d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0f81867c4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04edd3f0749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33b1e0882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a1e73cc21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39a7d0dc6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ROALKVAM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MARTIN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RANDI ROALKVAM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Fuglarhaug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