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7ff5bd2f4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c61e6aa2d4a78"/>
  </p:sldMasterIdLst>
  <p:sldIdLst>
    <p:sldId xmlns:r="http://schemas.openxmlformats.org/officeDocument/2006/relationships" id="256" r:id="R90ac329fceab421c"/>
    <p:sldId xmlns:r="http://schemas.openxmlformats.org/officeDocument/2006/relationships" id="257" r:id="R3fb23bb0b2ee4c8f"/>
    <p:sldId xmlns:r="http://schemas.openxmlformats.org/officeDocument/2006/relationships" id="258" r:id="Ra93e85b0edc74792"/>
    <p:sldId xmlns:r="http://schemas.openxmlformats.org/officeDocument/2006/relationships" id="259" r:id="Rcbf11277736c4009"/>
    <p:sldId xmlns:r="http://schemas.openxmlformats.org/officeDocument/2006/relationships" id="260" r:id="R18c28448d4d8440d"/>
    <p:sldId xmlns:r="http://schemas.openxmlformats.org/officeDocument/2006/relationships" id="261" r:id="Rcb5645a2e7274889"/>
    <p:sldId xmlns:r="http://schemas.openxmlformats.org/officeDocument/2006/relationships" id="262" r:id="R6edc75c7f8ea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61e6aa2d4a78" /><Relationship Type="http://schemas.openxmlformats.org/officeDocument/2006/relationships/slide" Target="/ppt/slides/slide1.xml" Id="R90ac329fceab421c" /><Relationship Type="http://schemas.openxmlformats.org/officeDocument/2006/relationships/slide" Target="/ppt/slides/slide2.xml" Id="R3fb23bb0b2ee4c8f" /><Relationship Type="http://schemas.openxmlformats.org/officeDocument/2006/relationships/slide" Target="/ppt/slides/slide3.xml" Id="Ra93e85b0edc74792" /><Relationship Type="http://schemas.openxmlformats.org/officeDocument/2006/relationships/slide" Target="/ppt/slides/slide4.xml" Id="Rcbf11277736c4009" /><Relationship Type="http://schemas.openxmlformats.org/officeDocument/2006/relationships/slide" Target="/ppt/slides/slide5.xml" Id="R18c28448d4d8440d" /><Relationship Type="http://schemas.openxmlformats.org/officeDocument/2006/relationships/slide" Target="/ppt/slides/slide6.xml" Id="Rcb5645a2e7274889" /><Relationship Type="http://schemas.openxmlformats.org/officeDocument/2006/relationships/slide" Target="/ppt/slides/slide7.xml" Id="R6edc75c7f8ea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a65d5a2cf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835ed960f4eaf" /><Relationship Type="http://schemas.openxmlformats.org/officeDocument/2006/relationships/theme" Target="/ppt/slideMasters/theme/theme1.xml" Id="R28bd0d5b01e8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835ed960f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a3b6430a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8d3eb932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42d5c19442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533b1849d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c718c703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e98b76a3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acc4e140b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