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62f493e0b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67a0e018c4379"/>
  </p:sldMasterIdLst>
  <p:sldIdLst>
    <p:sldId xmlns:r="http://schemas.openxmlformats.org/officeDocument/2006/relationships" id="256" r:id="R4e2836ada2864407"/>
    <p:sldId xmlns:r="http://schemas.openxmlformats.org/officeDocument/2006/relationships" id="257" r:id="Ref4849b903794945"/>
    <p:sldId xmlns:r="http://schemas.openxmlformats.org/officeDocument/2006/relationships" id="258" r:id="R486d1665f8144723"/>
    <p:sldId xmlns:r="http://schemas.openxmlformats.org/officeDocument/2006/relationships" id="259" r:id="R054c2fe0ce6d4dc5"/>
    <p:sldId xmlns:r="http://schemas.openxmlformats.org/officeDocument/2006/relationships" id="260" r:id="R6ab35858f3e84f77"/>
    <p:sldId xmlns:r="http://schemas.openxmlformats.org/officeDocument/2006/relationships" id="261" r:id="R1ce27b0a3d7b4785"/>
    <p:sldId xmlns:r="http://schemas.openxmlformats.org/officeDocument/2006/relationships" id="262" r:id="R074f049ce1c4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7a0e018c4379" /><Relationship Type="http://schemas.openxmlformats.org/officeDocument/2006/relationships/slide" Target="/ppt/slides/slide1.xml" Id="R4e2836ada2864407" /><Relationship Type="http://schemas.openxmlformats.org/officeDocument/2006/relationships/slide" Target="/ppt/slides/slide2.xml" Id="Ref4849b903794945" /><Relationship Type="http://schemas.openxmlformats.org/officeDocument/2006/relationships/slide" Target="/ppt/slides/slide3.xml" Id="R486d1665f8144723" /><Relationship Type="http://schemas.openxmlformats.org/officeDocument/2006/relationships/slide" Target="/ppt/slides/slide4.xml" Id="R054c2fe0ce6d4dc5" /><Relationship Type="http://schemas.openxmlformats.org/officeDocument/2006/relationships/slide" Target="/ppt/slides/slide5.xml" Id="R6ab35858f3e84f77" /><Relationship Type="http://schemas.openxmlformats.org/officeDocument/2006/relationships/slide" Target="/ppt/slides/slide6.xml" Id="R1ce27b0a3d7b4785" /><Relationship Type="http://schemas.openxmlformats.org/officeDocument/2006/relationships/slide" Target="/ppt/slides/slide7.xml" Id="R074f049ce1c4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dc4d0e192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8695fa614f33" /><Relationship Type="http://schemas.openxmlformats.org/officeDocument/2006/relationships/theme" Target="/ppt/slideMasters/theme/theme1.xml" Id="R0b1c0dc93c9f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b8695fa61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430f0f5f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1c2a7a51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531bc72ab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904f207b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74a97120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221ecc33b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3008fe88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