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479e1b184748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0c68601152479f"/>
  </p:sldMasterIdLst>
  <p:sldIdLst>
    <p:sldId xmlns:r="http://schemas.openxmlformats.org/officeDocument/2006/relationships" id="256" r:id="Rbd8307b878fa46ac"/>
    <p:sldId xmlns:r="http://schemas.openxmlformats.org/officeDocument/2006/relationships" id="257" r:id="R9baa7e6ae7b34876"/>
    <p:sldId xmlns:r="http://schemas.openxmlformats.org/officeDocument/2006/relationships" id="258" r:id="Rcbc98b8f8c5b4259"/>
    <p:sldId xmlns:r="http://schemas.openxmlformats.org/officeDocument/2006/relationships" id="259" r:id="Raa5d4184b01c4503"/>
    <p:sldId xmlns:r="http://schemas.openxmlformats.org/officeDocument/2006/relationships" id="260" r:id="R3811260eb13c458a"/>
    <p:sldId xmlns:r="http://schemas.openxmlformats.org/officeDocument/2006/relationships" id="261" r:id="R5c0c846e0a6047d4"/>
    <p:sldId xmlns:r="http://schemas.openxmlformats.org/officeDocument/2006/relationships" id="262" r:id="R1a89e167e63645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0c68601152479f" /><Relationship Type="http://schemas.openxmlformats.org/officeDocument/2006/relationships/slide" Target="/ppt/slides/slide1.xml" Id="Rbd8307b878fa46ac" /><Relationship Type="http://schemas.openxmlformats.org/officeDocument/2006/relationships/slide" Target="/ppt/slides/slide2.xml" Id="R9baa7e6ae7b34876" /><Relationship Type="http://schemas.openxmlformats.org/officeDocument/2006/relationships/slide" Target="/ppt/slides/slide3.xml" Id="Rcbc98b8f8c5b4259" /><Relationship Type="http://schemas.openxmlformats.org/officeDocument/2006/relationships/slide" Target="/ppt/slides/slide4.xml" Id="Raa5d4184b01c4503" /><Relationship Type="http://schemas.openxmlformats.org/officeDocument/2006/relationships/slide" Target="/ppt/slides/slide5.xml" Id="R3811260eb13c458a" /><Relationship Type="http://schemas.openxmlformats.org/officeDocument/2006/relationships/slide" Target="/ppt/slides/slide6.xml" Id="R5c0c846e0a6047d4" /><Relationship Type="http://schemas.openxmlformats.org/officeDocument/2006/relationships/slide" Target="/ppt/slides/slide7.xml" Id="R1a89e167e63645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36ec0ce30045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0b4870a144c75" /><Relationship Type="http://schemas.openxmlformats.org/officeDocument/2006/relationships/theme" Target="/ppt/slideMasters/theme/theme1.xml" Id="R71eef20f2b2a4d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00b4870a144c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8409101fd4d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85d3176e94d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4c5ba8ec74b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7d58ece2f4b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f63f98f0942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f936b9bd546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def2af0ad4d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PUTTEN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PUTTEN KAPITAL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7 513 353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11 958 949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11 958 949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STEINSLAND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Strandliveien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826 086 122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