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827a269a3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d39b66510404c"/>
  </p:sldMasterIdLst>
  <p:sldIdLst>
    <p:sldId xmlns:r="http://schemas.openxmlformats.org/officeDocument/2006/relationships" id="256" r:id="R09182fe9a0a9489b"/>
    <p:sldId xmlns:r="http://schemas.openxmlformats.org/officeDocument/2006/relationships" id="257" r:id="R8c305cffb221453e"/>
    <p:sldId xmlns:r="http://schemas.openxmlformats.org/officeDocument/2006/relationships" id="258" r:id="R0c61fac9c79a4ff4"/>
    <p:sldId xmlns:r="http://schemas.openxmlformats.org/officeDocument/2006/relationships" id="259" r:id="R88c733cc7a1a4d62"/>
    <p:sldId xmlns:r="http://schemas.openxmlformats.org/officeDocument/2006/relationships" id="260" r:id="R47825f2f9cbf4759"/>
    <p:sldId xmlns:r="http://schemas.openxmlformats.org/officeDocument/2006/relationships" id="261" r:id="R2069f1e2509a42bb"/>
    <p:sldId xmlns:r="http://schemas.openxmlformats.org/officeDocument/2006/relationships" id="262" r:id="Rc9ad940dc469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d39b66510404c" /><Relationship Type="http://schemas.openxmlformats.org/officeDocument/2006/relationships/slide" Target="/ppt/slides/slide1.xml" Id="R09182fe9a0a9489b" /><Relationship Type="http://schemas.openxmlformats.org/officeDocument/2006/relationships/slide" Target="/ppt/slides/slide2.xml" Id="R8c305cffb221453e" /><Relationship Type="http://schemas.openxmlformats.org/officeDocument/2006/relationships/slide" Target="/ppt/slides/slide3.xml" Id="R0c61fac9c79a4ff4" /><Relationship Type="http://schemas.openxmlformats.org/officeDocument/2006/relationships/slide" Target="/ppt/slides/slide4.xml" Id="R88c733cc7a1a4d62" /><Relationship Type="http://schemas.openxmlformats.org/officeDocument/2006/relationships/slide" Target="/ppt/slides/slide5.xml" Id="R47825f2f9cbf4759" /><Relationship Type="http://schemas.openxmlformats.org/officeDocument/2006/relationships/slide" Target="/ppt/slides/slide6.xml" Id="R2069f1e2509a42bb" /><Relationship Type="http://schemas.openxmlformats.org/officeDocument/2006/relationships/slide" Target="/ppt/slides/slide7.xml" Id="Rc9ad940dc469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7201429df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35cb6e974486" /><Relationship Type="http://schemas.openxmlformats.org/officeDocument/2006/relationships/theme" Target="/ppt/slideMasters/theme/theme1.xml" Id="R78beed73287f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d35cb6e97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944523a4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fccb9df7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52aeb0ba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345a1cbd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05ad4b00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83eabda3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cc20c8b1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