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70731473b84f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10bacfb6e049d9"/>
  </p:sldMasterIdLst>
  <p:sldIdLst>
    <p:sldId xmlns:r="http://schemas.openxmlformats.org/officeDocument/2006/relationships" id="256" r:id="R150abd38214e4acb"/>
    <p:sldId xmlns:r="http://schemas.openxmlformats.org/officeDocument/2006/relationships" id="257" r:id="Rb958303a440f47ac"/>
    <p:sldId xmlns:r="http://schemas.openxmlformats.org/officeDocument/2006/relationships" id="258" r:id="R792e211c12e94160"/>
    <p:sldId xmlns:r="http://schemas.openxmlformats.org/officeDocument/2006/relationships" id="259" r:id="Rc740b38c544d469e"/>
    <p:sldId xmlns:r="http://schemas.openxmlformats.org/officeDocument/2006/relationships" id="260" r:id="R2ef844ff1b924484"/>
    <p:sldId xmlns:r="http://schemas.openxmlformats.org/officeDocument/2006/relationships" id="261" r:id="R2649e1fb1b99453f"/>
    <p:sldId xmlns:r="http://schemas.openxmlformats.org/officeDocument/2006/relationships" id="262" r:id="R37ae617c45c941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0bacfb6e049d9" /><Relationship Type="http://schemas.openxmlformats.org/officeDocument/2006/relationships/slide" Target="/ppt/slides/slide1.xml" Id="R150abd38214e4acb" /><Relationship Type="http://schemas.openxmlformats.org/officeDocument/2006/relationships/slide" Target="/ppt/slides/slide2.xml" Id="Rb958303a440f47ac" /><Relationship Type="http://schemas.openxmlformats.org/officeDocument/2006/relationships/slide" Target="/ppt/slides/slide3.xml" Id="R792e211c12e94160" /><Relationship Type="http://schemas.openxmlformats.org/officeDocument/2006/relationships/slide" Target="/ppt/slides/slide4.xml" Id="Rc740b38c544d469e" /><Relationship Type="http://schemas.openxmlformats.org/officeDocument/2006/relationships/slide" Target="/ppt/slides/slide5.xml" Id="R2ef844ff1b924484" /><Relationship Type="http://schemas.openxmlformats.org/officeDocument/2006/relationships/slide" Target="/ppt/slides/slide6.xml" Id="R2649e1fb1b99453f" /><Relationship Type="http://schemas.openxmlformats.org/officeDocument/2006/relationships/slide" Target="/ppt/slides/slide7.xml" Id="R37ae617c45c941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49fa6db4e42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71d8a0ecdf478c" /><Relationship Type="http://schemas.openxmlformats.org/officeDocument/2006/relationships/theme" Target="/ppt/slideMasters/theme/theme1.xml" Id="Ra0b3441b852749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71d8a0ecdf47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ef7c13b504f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0f5c3bcb49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52621283f548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ed063b64ce42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f3dc55e2743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667e6260547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c8b7724da48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JHTS FREMTID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JHTS FREMTID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−97 348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2 630 740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5 204 244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JANNICKE THERESE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SCHWIZER THOMAS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Freserveien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826 117 192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JHTS FREMTID AS</a:t>
            </a:r>
          </a:p>
        </p:txBody>
      </p:sp>
    </p:spTree>
  </p:cSld>
  <p:clrMapOvr>
    <a:masterClrMapping xmlns:a="http://schemas.openxmlformats.org/drawingml/2006/main"/>
  </p:clrMapOvr>
</p:sld>
</file>