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f122639374c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8b0620f4e4cbc"/>
  </p:sldMasterIdLst>
  <p:sldIdLst>
    <p:sldId xmlns:r="http://schemas.openxmlformats.org/officeDocument/2006/relationships" id="256" r:id="R1d5d7c867f734b5c"/>
    <p:sldId xmlns:r="http://schemas.openxmlformats.org/officeDocument/2006/relationships" id="257" r:id="R797eab193bb741b8"/>
    <p:sldId xmlns:r="http://schemas.openxmlformats.org/officeDocument/2006/relationships" id="258" r:id="Rd0d06b39e5dc4063"/>
    <p:sldId xmlns:r="http://schemas.openxmlformats.org/officeDocument/2006/relationships" id="259" r:id="Rd492063c96574cb4"/>
    <p:sldId xmlns:r="http://schemas.openxmlformats.org/officeDocument/2006/relationships" id="260" r:id="Raf4d800b3766428c"/>
    <p:sldId xmlns:r="http://schemas.openxmlformats.org/officeDocument/2006/relationships" id="261" r:id="Rc77a5c62126744b7"/>
    <p:sldId xmlns:r="http://schemas.openxmlformats.org/officeDocument/2006/relationships" id="262" r:id="R5ac660429a7e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8b0620f4e4cbc" /><Relationship Type="http://schemas.openxmlformats.org/officeDocument/2006/relationships/slide" Target="/ppt/slides/slide1.xml" Id="R1d5d7c867f734b5c" /><Relationship Type="http://schemas.openxmlformats.org/officeDocument/2006/relationships/slide" Target="/ppt/slides/slide2.xml" Id="R797eab193bb741b8" /><Relationship Type="http://schemas.openxmlformats.org/officeDocument/2006/relationships/slide" Target="/ppt/slides/slide3.xml" Id="Rd0d06b39e5dc4063" /><Relationship Type="http://schemas.openxmlformats.org/officeDocument/2006/relationships/slide" Target="/ppt/slides/slide4.xml" Id="Rd492063c96574cb4" /><Relationship Type="http://schemas.openxmlformats.org/officeDocument/2006/relationships/slide" Target="/ppt/slides/slide5.xml" Id="Raf4d800b3766428c" /><Relationship Type="http://schemas.openxmlformats.org/officeDocument/2006/relationships/slide" Target="/ppt/slides/slide6.xml" Id="Rc77a5c62126744b7" /><Relationship Type="http://schemas.openxmlformats.org/officeDocument/2006/relationships/slide" Target="/ppt/slides/slide7.xml" Id="R5ac660429a7e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7dc0fc5d040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447fdffc34e04" /><Relationship Type="http://schemas.openxmlformats.org/officeDocument/2006/relationships/theme" Target="/ppt/slideMasters/theme/theme1.xml" Id="R974870b7b6bf42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447fdffc3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f69ed13ce46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f17d009024f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451d99cd949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ecbdbaa06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4d214b5d64f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09a0a177440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a7149130044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TOCAVIMA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TOCAVIMA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471 891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TORHILD HETLAND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Buggelandsbakken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826 159 952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