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385bc88c464e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014290ed114feb"/>
  </p:sldMasterIdLst>
  <p:sldIdLst>
    <p:sldId xmlns:r="http://schemas.openxmlformats.org/officeDocument/2006/relationships" id="256" r:id="R4c0b9670f4484d9f"/>
    <p:sldId xmlns:r="http://schemas.openxmlformats.org/officeDocument/2006/relationships" id="257" r:id="R9495e53744d64f7c"/>
    <p:sldId xmlns:r="http://schemas.openxmlformats.org/officeDocument/2006/relationships" id="258" r:id="Rbe6548e3c2f94ef2"/>
    <p:sldId xmlns:r="http://schemas.openxmlformats.org/officeDocument/2006/relationships" id="259" r:id="R31edd6445d7c4041"/>
    <p:sldId xmlns:r="http://schemas.openxmlformats.org/officeDocument/2006/relationships" id="260" r:id="Rfe959f425f4a433d"/>
    <p:sldId xmlns:r="http://schemas.openxmlformats.org/officeDocument/2006/relationships" id="261" r:id="R236da5c6b8264ef2"/>
    <p:sldId xmlns:r="http://schemas.openxmlformats.org/officeDocument/2006/relationships" id="262" r:id="Rea773654145d4e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014290ed114feb" /><Relationship Type="http://schemas.openxmlformats.org/officeDocument/2006/relationships/slide" Target="/ppt/slides/slide1.xml" Id="R4c0b9670f4484d9f" /><Relationship Type="http://schemas.openxmlformats.org/officeDocument/2006/relationships/slide" Target="/ppt/slides/slide2.xml" Id="R9495e53744d64f7c" /><Relationship Type="http://schemas.openxmlformats.org/officeDocument/2006/relationships/slide" Target="/ppt/slides/slide3.xml" Id="Rbe6548e3c2f94ef2" /><Relationship Type="http://schemas.openxmlformats.org/officeDocument/2006/relationships/slide" Target="/ppt/slides/slide4.xml" Id="R31edd6445d7c4041" /><Relationship Type="http://schemas.openxmlformats.org/officeDocument/2006/relationships/slide" Target="/ppt/slides/slide5.xml" Id="Rfe959f425f4a433d" /><Relationship Type="http://schemas.openxmlformats.org/officeDocument/2006/relationships/slide" Target="/ppt/slides/slide6.xml" Id="R236da5c6b8264ef2" /><Relationship Type="http://schemas.openxmlformats.org/officeDocument/2006/relationships/slide" Target="/ppt/slides/slide7.xml" Id="Rea773654145d4e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249843ad334b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1a2607cac41eb" /><Relationship Type="http://schemas.openxmlformats.org/officeDocument/2006/relationships/theme" Target="/ppt/slideMasters/theme/theme1.xml" Id="R0d6bf5f67a6842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d1a2607cac41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a8a19368d48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45cc5c0da48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a6397e51644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213a7c6154e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6b0f0071b49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fbcc174e248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cf81d277244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BLAANE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BLAANE CAPITAL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−70 984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77 683 000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77 848 936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LANGAKER ELOISE M M THORE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826 164 832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