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8ba1b80fd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c5b8399a54e54"/>
  </p:sldMasterIdLst>
  <p:sldIdLst>
    <p:sldId xmlns:r="http://schemas.openxmlformats.org/officeDocument/2006/relationships" id="256" r:id="R9cc4d781480b4801"/>
    <p:sldId xmlns:r="http://schemas.openxmlformats.org/officeDocument/2006/relationships" id="257" r:id="R436eb324aca24946"/>
    <p:sldId xmlns:r="http://schemas.openxmlformats.org/officeDocument/2006/relationships" id="258" r:id="Rc3bda1a874fd4239"/>
    <p:sldId xmlns:r="http://schemas.openxmlformats.org/officeDocument/2006/relationships" id="259" r:id="R4293844f13c3444d"/>
    <p:sldId xmlns:r="http://schemas.openxmlformats.org/officeDocument/2006/relationships" id="260" r:id="R3b3ffc76360b4c6c"/>
    <p:sldId xmlns:r="http://schemas.openxmlformats.org/officeDocument/2006/relationships" id="261" r:id="Rb975b6f16528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c5b8399a54e54" /><Relationship Type="http://schemas.openxmlformats.org/officeDocument/2006/relationships/slide" Target="/ppt/slides/slide1.xml" Id="R9cc4d781480b4801" /><Relationship Type="http://schemas.openxmlformats.org/officeDocument/2006/relationships/slide" Target="/ppt/slides/slide2.xml" Id="R436eb324aca24946" /><Relationship Type="http://schemas.openxmlformats.org/officeDocument/2006/relationships/slide" Target="/ppt/slides/slide3.xml" Id="Rc3bda1a874fd4239" /><Relationship Type="http://schemas.openxmlformats.org/officeDocument/2006/relationships/slide" Target="/ppt/slides/slide4.xml" Id="R4293844f13c3444d" /><Relationship Type="http://schemas.openxmlformats.org/officeDocument/2006/relationships/slide" Target="/ppt/slides/slide5.xml" Id="R3b3ffc76360b4c6c" /><Relationship Type="http://schemas.openxmlformats.org/officeDocument/2006/relationships/slide" Target="/ppt/slides/slide6.xml" Id="Rb975b6f16528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2c4931a12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5140a5ed49cc" /><Relationship Type="http://schemas.openxmlformats.org/officeDocument/2006/relationships/theme" Target="/ppt/slideMasters/theme/theme1.xml" Id="R4eb7aa25ed70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65140a5ed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da6ea272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bb5d3361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4cf436741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bf88d49c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a9d9cf56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4fd3edf90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